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57" r:id="rId1"/>
    <p:sldMasterId id="2147483874" r:id="rId2"/>
  </p:sldMasterIdLst>
  <p:notesMasterIdLst>
    <p:notesMasterId r:id="rId17"/>
  </p:notesMasterIdLst>
  <p:handoutMasterIdLst>
    <p:handoutMasterId r:id="rId18"/>
  </p:handoutMasterIdLst>
  <p:sldIdLst>
    <p:sldId id="4083" r:id="rId3"/>
    <p:sldId id="4153" r:id="rId4"/>
    <p:sldId id="4164" r:id="rId5"/>
    <p:sldId id="4141" r:id="rId6"/>
    <p:sldId id="4111" r:id="rId7"/>
    <p:sldId id="4100" r:id="rId8"/>
    <p:sldId id="4192" r:id="rId9"/>
    <p:sldId id="4181" r:id="rId10"/>
    <p:sldId id="4174" r:id="rId11"/>
    <p:sldId id="4299" r:id="rId12"/>
    <p:sldId id="4212" r:id="rId13"/>
    <p:sldId id="4610" r:id="rId14"/>
    <p:sldId id="3326" r:id="rId15"/>
    <p:sldId id="461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2269"/>
    <a:srgbClr val="FF3585"/>
    <a:srgbClr val="007749"/>
    <a:srgbClr val="B2A3F5"/>
    <a:srgbClr val="B30A27"/>
    <a:srgbClr val="FFA858"/>
    <a:srgbClr val="FFBA3C"/>
    <a:srgbClr val="60C2C3"/>
    <a:srgbClr val="F7B789"/>
    <a:srgbClr val="00B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5223" autoAdjust="0"/>
  </p:normalViewPr>
  <p:slideViewPr>
    <p:cSldViewPr snapToGrid="0">
      <p:cViewPr varScale="1">
        <p:scale>
          <a:sx n="82" d="100"/>
          <a:sy n="82" d="100"/>
        </p:scale>
        <p:origin x="30" y="3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829" y="3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HK" sz="1600" b="1" i="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Annual amount by issuers and the % they accounted for over the years</a:t>
            </a: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6.0233594756945542E-2"/>
          <c:y val="9.809113302748762E-2"/>
          <c:w val="0.89032647458351266"/>
          <c:h val="0.7311195366661257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Sheet1!$B$2:$K$2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12</c:v>
                </c:pt>
                <c:pt idx="3">
                  <c:v>20</c:v>
                </c:pt>
                <c:pt idx="4">
                  <c:v>20</c:v>
                </c:pt>
                <c:pt idx="5">
                  <c:v>28</c:v>
                </c:pt>
                <c:pt idx="6">
                  <c:v>25</c:v>
                </c:pt>
                <c:pt idx="7">
                  <c:v>50</c:v>
                </c:pt>
                <c:pt idx="8">
                  <c:v>40</c:v>
                </c:pt>
                <c:pt idx="9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76-48C4-9A88-824706B8F64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Sheet1!$B$3:$K$3</c:f>
              <c:numCache>
                <c:formatCode>General</c:formatCode>
                <c:ptCount val="10"/>
                <c:pt idx="0">
                  <c:v>3</c:v>
                </c:pt>
                <c:pt idx="1">
                  <c:v>10</c:v>
                </c:pt>
                <c:pt idx="2">
                  <c:v>30</c:v>
                </c:pt>
                <c:pt idx="3">
                  <c:v>50</c:v>
                </c:pt>
                <c:pt idx="4">
                  <c:v>70</c:v>
                </c:pt>
                <c:pt idx="5">
                  <c:v>90</c:v>
                </c:pt>
                <c:pt idx="6">
                  <c:v>70</c:v>
                </c:pt>
                <c:pt idx="7">
                  <c:v>200</c:v>
                </c:pt>
                <c:pt idx="8">
                  <c:v>100</c:v>
                </c:pt>
                <c:pt idx="9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76-48C4-9A88-824706B8F64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Sheet1!$B$4:$K$4</c:f>
              <c:numCache>
                <c:formatCode>General</c:formatCode>
                <c:ptCount val="10"/>
                <c:pt idx="0">
                  <c:v>1</c:v>
                </c:pt>
                <c:pt idx="1">
                  <c:v>10</c:v>
                </c:pt>
                <c:pt idx="2">
                  <c:v>15</c:v>
                </c:pt>
                <c:pt idx="3">
                  <c:v>60</c:v>
                </c:pt>
                <c:pt idx="4">
                  <c:v>40</c:v>
                </c:pt>
                <c:pt idx="5">
                  <c:v>60</c:v>
                </c:pt>
                <c:pt idx="6">
                  <c:v>80</c:v>
                </c:pt>
                <c:pt idx="7">
                  <c:v>80</c:v>
                </c:pt>
                <c:pt idx="8">
                  <c:v>100</c:v>
                </c:pt>
                <c:pt idx="9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76-48C4-9A88-824706B8F64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Sheet1!$B$5:$K$5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10</c:v>
                </c:pt>
                <c:pt idx="7">
                  <c:v>10</c:v>
                </c:pt>
                <c:pt idx="8">
                  <c:v>20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76-48C4-9A88-824706B8F641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EE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Sheet1!$B$6:$K$6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20</c:v>
                </c:pt>
                <c:pt idx="3">
                  <c:v>20</c:v>
                </c:pt>
                <c:pt idx="4">
                  <c:v>40</c:v>
                </c:pt>
                <c:pt idx="5">
                  <c:v>40</c:v>
                </c:pt>
                <c:pt idx="6">
                  <c:v>80</c:v>
                </c:pt>
                <c:pt idx="7">
                  <c:v>200</c:v>
                </c:pt>
                <c:pt idx="8">
                  <c:v>150</c:v>
                </c:pt>
                <c:pt idx="9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76-48C4-9A88-824706B8F641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FF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Sheet1!$B$7:$K$7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40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76-48C4-9A88-824706B8F6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29269695"/>
        <c:axId val="1929258463"/>
      </c:barChart>
      <c:lineChart>
        <c:grouping val="standard"/>
        <c:varyColors val="0"/>
        <c:ser>
          <c:idx val="6"/>
          <c:order val="6"/>
          <c:tx>
            <c:strRef>
              <c:f>Sheet1!$A$8</c:f>
              <c:strCache>
                <c:ptCount val="1"/>
                <c:pt idx="0">
                  <c:v>Total</c:v>
                </c:pt>
              </c:strCache>
            </c:strRef>
          </c:tx>
          <c:spPr>
            <a:ln w="76200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dLbls>
            <c:dLbl>
              <c:idx val="7"/>
              <c:layout>
                <c:manualLayout>
                  <c:x val="-2.5961787111301454E-3"/>
                  <c:y val="-3.7226166917589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8A-4CA2-BC44-640F960A8276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8A-4CA2-BC44-640F960A8276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Sheet1!$B$1:$K$1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</c:strRef>
          </c:cat>
          <c:val>
            <c:numRef>
              <c:f>Sheet1!$B$8:$K$8</c:f>
              <c:numCache>
                <c:formatCode>General</c:formatCode>
                <c:ptCount val="10"/>
                <c:pt idx="0">
                  <c:v>32</c:v>
                </c:pt>
                <c:pt idx="1">
                  <c:v>48</c:v>
                </c:pt>
                <c:pt idx="2">
                  <c:v>90</c:v>
                </c:pt>
                <c:pt idx="3">
                  <c:v>165</c:v>
                </c:pt>
                <c:pt idx="4">
                  <c:v>185</c:v>
                </c:pt>
                <c:pt idx="5">
                  <c:v>233</c:v>
                </c:pt>
                <c:pt idx="6">
                  <c:v>305</c:v>
                </c:pt>
                <c:pt idx="7">
                  <c:v>640</c:v>
                </c:pt>
                <c:pt idx="8">
                  <c:v>510</c:v>
                </c:pt>
                <c:pt idx="9">
                  <c:v>595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6E8A-4CA2-BC44-640F960A8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3332832"/>
        <c:axId val="1100862144"/>
      </c:lineChart>
      <c:catAx>
        <c:axId val="1929269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1929258463"/>
        <c:crosses val="autoZero"/>
        <c:auto val="1"/>
        <c:lblAlgn val="ctr"/>
        <c:lblOffset val="100"/>
        <c:noMultiLvlLbl val="0"/>
      </c:catAx>
      <c:valAx>
        <c:axId val="1929258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1929269695"/>
        <c:crosses val="autoZero"/>
        <c:crossBetween val="between"/>
      </c:valAx>
      <c:valAx>
        <c:axId val="110086214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1103332832"/>
        <c:crosses val="max"/>
        <c:crossBetween val="between"/>
      </c:valAx>
      <c:catAx>
        <c:axId val="1103332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008621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0358242789301463E-2"/>
          <c:y val="0.89430589869865973"/>
          <c:w val="0.89187740373073354"/>
          <c:h val="9.17342887072444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GB" sz="1800" dirty="0"/>
              <a:t>Global</a:t>
            </a:r>
            <a:r>
              <a:rPr lang="en-GB" sz="1800" baseline="0" dirty="0"/>
              <a:t> Interest </a:t>
            </a:r>
            <a:r>
              <a:rPr lang="en-GB" sz="1800" dirty="0"/>
              <a:t>Rate 1</a:t>
            </a:r>
          </a:p>
        </c:rich>
      </c:tx>
      <c:layout>
        <c:manualLayout>
          <c:xMode val="edge"/>
          <c:yMode val="edge"/>
          <c:x val="0.20729094064477732"/>
          <c:y val="1.1857286180085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272936691124039E-2"/>
          <c:y val="6.8455605732047994E-2"/>
          <c:w val="0.88999978052786188"/>
          <c:h val="0.81730838504056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9.0496628394892925E-4"/>
                  <c:y val="-1.5148370536300028E-3"/>
                </c:manualLayout>
              </c:layout>
              <c:tx>
                <c:rich>
                  <a:bodyPr/>
                  <a:lstStyle/>
                  <a:p>
                    <a:fld id="{2875A879-DF6F-4031-BD44-1AD51DD6B024}" type="VALUE">
                      <a:rPr lang="en-US" sz="100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B01-43F2-A0A6-E370FAFF76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 formatCode="General">
                  <c:v>0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01-43F2-A0A6-E370FAFF76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Sheet1!$C$2:$C$3</c:f>
              <c:numCache>
                <c:formatCode>0.00%</c:formatCode>
                <c:ptCount val="2"/>
                <c:pt idx="0">
                  <c:v>2.5000000000000001E-3</c:v>
                </c:pt>
                <c:pt idx="1">
                  <c:v>5.2499999999999998E-2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01-43F2-A0A6-E370FAFF76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47167887"/>
        <c:axId val="1947169327"/>
      </c:barChart>
      <c:dateAx>
        <c:axId val="1947167887"/>
        <c:scaling>
          <c:orientation val="minMax"/>
          <c:max val="45047"/>
          <c:min val="44501"/>
        </c:scaling>
        <c:delete val="1"/>
        <c:axPos val="b"/>
        <c:numFmt formatCode="m/d/yyyy" sourceLinked="0"/>
        <c:majorTickMark val="out"/>
        <c:minorTickMark val="none"/>
        <c:tickLblPos val="nextTo"/>
        <c:crossAx val="1947169327"/>
        <c:crosses val="autoZero"/>
        <c:auto val="0"/>
        <c:lblOffset val="100"/>
        <c:baseTimeUnit val="years"/>
      </c:dateAx>
      <c:valAx>
        <c:axId val="1947169327"/>
        <c:scaling>
          <c:orientation val="minMax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47167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388378191084641"/>
          <c:y val="0.86131803360922987"/>
          <c:w val="0.32343189257305821"/>
          <c:h val="0.101519521779115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2"/>
      </a:solidFill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GB" sz="1800" dirty="0"/>
              <a:t>Global</a:t>
            </a:r>
            <a:r>
              <a:rPr lang="en-GB" sz="1800" baseline="0" dirty="0"/>
              <a:t> Interest </a:t>
            </a:r>
            <a:r>
              <a:rPr lang="en-GB" sz="1800" dirty="0"/>
              <a:t>Rate 2</a:t>
            </a:r>
          </a:p>
        </c:rich>
      </c:tx>
      <c:layout>
        <c:manualLayout>
          <c:xMode val="edge"/>
          <c:yMode val="edge"/>
          <c:x val="0.20729094064477732"/>
          <c:y val="1.1857286180085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272936691124039E-2"/>
          <c:y val="6.8455605732047994E-2"/>
          <c:w val="0.88999978052786188"/>
          <c:h val="0.81730838504056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9.0496628394892925E-4"/>
                  <c:y val="-1.5148370536300028E-3"/>
                </c:manualLayout>
              </c:layout>
              <c:tx>
                <c:rich>
                  <a:bodyPr/>
                  <a:lstStyle/>
                  <a:p>
                    <a:fld id="{2875A879-DF6F-4031-BD44-1AD51DD6B024}" type="VALUE">
                      <a:rPr lang="en-US" sz="100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260-4D92-BA75-4181C25193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 formatCode="General">
                  <c:v>0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0-4D92-BA75-4181C25193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Sheet1!$C$2:$C$3</c:f>
              <c:numCache>
                <c:formatCode>0.00%</c:formatCode>
                <c:ptCount val="2"/>
                <c:pt idx="0">
                  <c:v>2.5000000000000001E-3</c:v>
                </c:pt>
                <c:pt idx="1">
                  <c:v>5.2499999999999998E-2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60-4D92-BA75-4181C25193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47167887"/>
        <c:axId val="1947169327"/>
      </c:barChart>
      <c:dateAx>
        <c:axId val="1947167887"/>
        <c:scaling>
          <c:orientation val="minMax"/>
          <c:max val="45047"/>
          <c:min val="44501"/>
        </c:scaling>
        <c:delete val="1"/>
        <c:axPos val="b"/>
        <c:numFmt formatCode="m/d/yyyy" sourceLinked="0"/>
        <c:majorTickMark val="out"/>
        <c:minorTickMark val="none"/>
        <c:tickLblPos val="nextTo"/>
        <c:crossAx val="1947169327"/>
        <c:crosses val="autoZero"/>
        <c:auto val="0"/>
        <c:lblOffset val="100"/>
        <c:baseTimeUnit val="years"/>
      </c:dateAx>
      <c:valAx>
        <c:axId val="1947169327"/>
        <c:scaling>
          <c:orientation val="minMax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47167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388378191084641"/>
          <c:y val="0.86131803360922987"/>
          <c:w val="0.32343189257305821"/>
          <c:h val="0.101519521779115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2"/>
      </a:solidFill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GB" sz="1800" dirty="0"/>
              <a:t>Global</a:t>
            </a:r>
            <a:r>
              <a:rPr lang="en-GB" sz="1800" baseline="0" dirty="0"/>
              <a:t> Interest Rate 3</a:t>
            </a:r>
            <a:endParaRPr lang="en-GB" sz="1800" dirty="0"/>
          </a:p>
        </c:rich>
      </c:tx>
      <c:layout>
        <c:manualLayout>
          <c:xMode val="edge"/>
          <c:yMode val="edge"/>
          <c:x val="0.23328418851638907"/>
          <c:y val="3.7802023242203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6.8272936691124039E-2"/>
          <c:y val="7.1485279839307997E-2"/>
          <c:w val="0.88999978052786188"/>
          <c:h val="0.81730838504056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Sheet1!$B$2:$B$3</c:f>
              <c:numCache>
                <c:formatCode>0.00%</c:formatCode>
                <c:ptCount val="2"/>
                <c:pt idx="0">
                  <c:v>1E-3</c:v>
                </c:pt>
                <c:pt idx="1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DF-4388-9E55-3CFE0E1F0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7167887"/>
        <c:axId val="1947169327"/>
      </c:barChart>
      <c:dateAx>
        <c:axId val="1947167887"/>
        <c:scaling>
          <c:orientation val="minMax"/>
          <c:max val="45047"/>
          <c:min val="44501"/>
        </c:scaling>
        <c:delete val="1"/>
        <c:axPos val="b"/>
        <c:numFmt formatCode="m/d/yyyy" sourceLinked="0"/>
        <c:majorTickMark val="out"/>
        <c:minorTickMark val="none"/>
        <c:tickLblPos val="nextTo"/>
        <c:crossAx val="1947169327"/>
        <c:crosses val="autoZero"/>
        <c:auto val="0"/>
        <c:lblOffset val="100"/>
        <c:baseTimeUnit val="years"/>
      </c:dateAx>
      <c:valAx>
        <c:axId val="1947169327"/>
        <c:scaling>
          <c:orientation val="minMax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47167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2"/>
      </a:solidFill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GB" sz="1800" dirty="0"/>
              <a:t>Global</a:t>
            </a:r>
            <a:r>
              <a:rPr lang="en-GB" sz="1800" baseline="0" dirty="0"/>
              <a:t> Interest Rate 4</a:t>
            </a:r>
            <a:endParaRPr lang="en-GB" sz="1800" dirty="0"/>
          </a:p>
        </c:rich>
      </c:tx>
      <c:layout>
        <c:manualLayout>
          <c:xMode val="edge"/>
          <c:yMode val="edge"/>
          <c:x val="0.23328418851638907"/>
          <c:y val="3.7802023242203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6.8272936691124039E-2"/>
          <c:y val="7.1485279839307997E-2"/>
          <c:w val="0.88999978052786188"/>
          <c:h val="0.81730838504056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mmm\-yy</c:formatCode>
                <c:ptCount val="2"/>
                <c:pt idx="0">
                  <c:v>44501</c:v>
                </c:pt>
                <c:pt idx="1">
                  <c:v>45047</c:v>
                </c:pt>
              </c:numCache>
            </c:numRef>
          </c:cat>
          <c:val>
            <c:numRef>
              <c:f>Sheet1!$B$2:$B$3</c:f>
              <c:numCache>
                <c:formatCode>0.00%</c:formatCode>
                <c:ptCount val="2"/>
                <c:pt idx="0">
                  <c:v>1E-3</c:v>
                </c:pt>
                <c:pt idx="1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88-45F8-9A94-81D3E67673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7167887"/>
        <c:axId val="1947169327"/>
      </c:barChart>
      <c:dateAx>
        <c:axId val="1947167887"/>
        <c:scaling>
          <c:orientation val="minMax"/>
          <c:max val="45047"/>
          <c:min val="44501"/>
        </c:scaling>
        <c:delete val="1"/>
        <c:axPos val="b"/>
        <c:numFmt formatCode="m/d/yyyy" sourceLinked="0"/>
        <c:majorTickMark val="out"/>
        <c:minorTickMark val="none"/>
        <c:tickLblPos val="nextTo"/>
        <c:crossAx val="1947169327"/>
        <c:crosses val="autoZero"/>
        <c:auto val="0"/>
        <c:lblOffset val="100"/>
        <c:baseTimeUnit val="years"/>
      </c:dateAx>
      <c:valAx>
        <c:axId val="1947169327"/>
        <c:scaling>
          <c:orientation val="minMax"/>
        </c:scaling>
        <c:delete val="0"/>
        <c:axPos val="l"/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47167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2"/>
      </a:solidFill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0.62719</cdr:x>
      <cdr:y>0.12466</cdr:y>
    </cdr:from>
    <cdr:to>
      <cdr:x>0.67616</cdr:x>
      <cdr:y>0.46386</cdr:y>
    </cdr:to>
    <cdr:sp macro="" textlink="">
      <cdr:nvSpPr>
        <cdr:cNvPr id="2" name="Arrow: Down 1">
          <a:extLst xmlns:a="http://schemas.openxmlformats.org/drawingml/2006/main">
            <a:ext uri="{FF2B5EF4-FFF2-40B4-BE49-F238E27FC236}">
              <a16:creationId xmlns:a16="http://schemas.microsoft.com/office/drawing/2014/main" id="{8099749A-0394-FDD6-2D02-06DCC9311AFC}"/>
            </a:ext>
          </a:extLst>
        </cdr:cNvPr>
        <cdr:cNvSpPr/>
      </cdr:nvSpPr>
      <cdr:spPr>
        <a:xfrm xmlns:a="http://schemas.openxmlformats.org/drawingml/2006/main" rot="12345672">
          <a:off x="6136149" y="680483"/>
          <a:ext cx="479103" cy="1851532"/>
        </a:xfrm>
        <a:prstGeom xmlns:a="http://schemas.openxmlformats.org/drawingml/2006/main" prst="downArrow">
          <a:avLst/>
        </a:prstGeom>
        <a:solidFill xmlns:a="http://schemas.openxmlformats.org/drawingml/2006/main">
          <a:schemeClr val="bg1"/>
        </a:solidFill>
        <a:ln xmlns:a="http://schemas.openxmlformats.org/drawingml/2006/main" w="38100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The Hike of ???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0.7539</cdr:x>
      <cdr:y>0.89489</cdr:y>
    </cdr:from>
    <cdr:to>
      <cdr:x>0.95175</cdr:x>
      <cdr:y>0.97521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9F1EF8F3-50A8-1168-CF39-4ED8E4FB8E87}"/>
            </a:ext>
          </a:extLst>
        </cdr:cNvPr>
        <cdr:cNvSpPr/>
      </cdr:nvSpPr>
      <cdr:spPr>
        <a:xfrm xmlns:a="http://schemas.openxmlformats.org/drawingml/2006/main">
          <a:off x="3020009" y="2140748"/>
          <a:ext cx="792560" cy="19214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9pPr>
        </a:lstStyle>
        <a:p xmlns:a="http://schemas.openxmlformats.org/drawingml/2006/main">
          <a:pPr algn="ctr"/>
          <a:r>
            <a:rPr lang="en-GB" sz="10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May. 2023</a:t>
          </a:r>
        </a:p>
      </cdr:txBody>
    </cdr:sp>
  </cdr:relSizeAnchor>
  <cdr:relSizeAnchor xmlns:cdr="http://schemas.openxmlformats.org/drawingml/2006/chartDrawing">
    <cdr:from>
      <cdr:x>0.24161</cdr:x>
      <cdr:y>0.16402</cdr:y>
    </cdr:from>
    <cdr:to>
      <cdr:x>0.77493</cdr:x>
      <cdr:y>0.7414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4FE29000-37A8-1126-B0A1-638786ED22C7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967852" y="392370"/>
          <a:ext cx="2136391" cy="1381201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0.36746</cdr:x>
      <cdr:y>0.37912</cdr:y>
    </cdr:from>
    <cdr:to>
      <cdr:x>0.63706</cdr:x>
      <cdr:y>0.54677</cdr:y>
    </cdr:to>
    <cdr:sp macro="" textlink="">
      <cdr:nvSpPr>
        <cdr:cNvPr id="6" name="Oval 5">
          <a:extLst xmlns:a="http://schemas.openxmlformats.org/drawingml/2006/main">
            <a:ext uri="{FF2B5EF4-FFF2-40B4-BE49-F238E27FC236}">
              <a16:creationId xmlns:a16="http://schemas.microsoft.com/office/drawing/2014/main" id="{FD8AA216-544C-8B3A-E6B1-4BEA88E335FA}"/>
            </a:ext>
          </a:extLst>
        </cdr:cNvPr>
        <cdr:cNvSpPr/>
      </cdr:nvSpPr>
      <cdr:spPr>
        <a:xfrm xmlns:a="http://schemas.openxmlformats.org/drawingml/2006/main" rot="19605920">
          <a:off x="1471972" y="906920"/>
          <a:ext cx="1080000" cy="401053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 w="28575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500 bps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0.7539</cdr:x>
      <cdr:y>0.89489</cdr:y>
    </cdr:from>
    <cdr:to>
      <cdr:x>0.95175</cdr:x>
      <cdr:y>0.97521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9F1EF8F3-50A8-1168-CF39-4ED8E4FB8E87}"/>
            </a:ext>
          </a:extLst>
        </cdr:cNvPr>
        <cdr:cNvSpPr/>
      </cdr:nvSpPr>
      <cdr:spPr>
        <a:xfrm xmlns:a="http://schemas.openxmlformats.org/drawingml/2006/main">
          <a:off x="3020009" y="2140748"/>
          <a:ext cx="792560" cy="19214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9pPr>
        </a:lstStyle>
        <a:p xmlns:a="http://schemas.openxmlformats.org/drawingml/2006/main">
          <a:pPr algn="ctr"/>
          <a:r>
            <a:rPr lang="en-GB" sz="10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May. 2023</a:t>
          </a:r>
        </a:p>
      </cdr:txBody>
    </cdr:sp>
  </cdr:relSizeAnchor>
  <cdr:relSizeAnchor xmlns:cdr="http://schemas.openxmlformats.org/drawingml/2006/chartDrawing">
    <cdr:from>
      <cdr:x>0.24161</cdr:x>
      <cdr:y>0.16402</cdr:y>
    </cdr:from>
    <cdr:to>
      <cdr:x>0.77493</cdr:x>
      <cdr:y>0.7414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4FE29000-37A8-1126-B0A1-638786ED22C7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967852" y="392370"/>
          <a:ext cx="2136391" cy="1381201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3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0.36746</cdr:x>
      <cdr:y>0.37912</cdr:y>
    </cdr:from>
    <cdr:to>
      <cdr:x>0.63706</cdr:x>
      <cdr:y>0.54677</cdr:y>
    </cdr:to>
    <cdr:sp macro="" textlink="">
      <cdr:nvSpPr>
        <cdr:cNvPr id="6" name="Oval 5">
          <a:extLst xmlns:a="http://schemas.openxmlformats.org/drawingml/2006/main">
            <a:ext uri="{FF2B5EF4-FFF2-40B4-BE49-F238E27FC236}">
              <a16:creationId xmlns:a16="http://schemas.microsoft.com/office/drawing/2014/main" id="{FD8AA216-544C-8B3A-E6B1-4BEA88E335FA}"/>
            </a:ext>
          </a:extLst>
        </cdr:cNvPr>
        <cdr:cNvSpPr/>
      </cdr:nvSpPr>
      <cdr:spPr>
        <a:xfrm xmlns:a="http://schemas.openxmlformats.org/drawingml/2006/main" rot="19605920">
          <a:off x="1471972" y="906920"/>
          <a:ext cx="1080000" cy="401053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/>
        </a:solidFill>
        <a:ln xmlns:a="http://schemas.openxmlformats.org/drawingml/2006/main" w="28575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500 bps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0.7492</cdr:x>
      <cdr:y>0.87961</cdr:y>
    </cdr:from>
    <cdr:to>
      <cdr:x>0.94296</cdr:x>
      <cdr:y>0.98495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9F1EF8F3-50A8-1168-CF39-4ED8E4FB8E87}"/>
            </a:ext>
          </a:extLst>
        </cdr:cNvPr>
        <cdr:cNvSpPr/>
      </cdr:nvSpPr>
      <cdr:spPr>
        <a:xfrm xmlns:a="http://schemas.openxmlformats.org/drawingml/2006/main">
          <a:off x="3001181" y="2104200"/>
          <a:ext cx="776167" cy="25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9pPr>
        </a:lstStyle>
        <a:p xmlns:a="http://schemas.openxmlformats.org/drawingml/2006/main">
          <a:pPr algn="ctr"/>
          <a:r>
            <a:rPr lang="en-GB" sz="10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May. 2023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0.7492</cdr:x>
      <cdr:y>0.87961</cdr:y>
    </cdr:from>
    <cdr:to>
      <cdr:x>0.94296</cdr:x>
      <cdr:y>0.98495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9F1EF8F3-50A8-1168-CF39-4ED8E4FB8E87}"/>
            </a:ext>
          </a:extLst>
        </cdr:cNvPr>
        <cdr:cNvSpPr/>
      </cdr:nvSpPr>
      <cdr:spPr>
        <a:xfrm xmlns:a="http://schemas.openxmlformats.org/drawingml/2006/main">
          <a:off x="3001181" y="2104200"/>
          <a:ext cx="776167" cy="25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</a:defPPr>
          <a:lvl1pPr marR="0" lvl="0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1pPr>
          <a:lvl2pPr marR="0" lvl="1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2pPr>
          <a:lvl3pPr marR="0" lvl="2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3pPr>
          <a:lvl4pPr marR="0" lvl="3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4pPr>
          <a:lvl5pPr marR="0" lvl="4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5pPr>
          <a:lvl6pPr marR="0" lvl="5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6pPr>
          <a:lvl7pPr marR="0" lvl="6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7pPr>
          <a:lvl8pPr marR="0" lvl="7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8pPr>
          <a:lvl9pPr marR="0" lvl="8" algn="l" rtl="0">
            <a:lnSpc>
              <a:spcPct val="100000"/>
            </a:lnSpc>
            <a:spcBef>
              <a:spcPts val="0"/>
            </a:spcBef>
            <a:spcAft>
              <a:spcPts val="0"/>
            </a:spcAft>
            <a:buClr>
              <a:srgbClr val="000000"/>
            </a:buClr>
            <a:buFont typeface="Arial"/>
            <a:defRPr sz="1400" b="0" i="0" u="none" strike="noStrike" cap="none">
              <a:solidFill>
                <a:schemeClr val="lt1"/>
              </a:solidFill>
              <a:latin typeface="+mn-lt"/>
              <a:ea typeface="+mn-ea"/>
              <a:cs typeface="+mn-cs"/>
              <a:sym typeface="Arial"/>
            </a:defRPr>
          </a:lvl9pPr>
        </a:lstStyle>
        <a:p xmlns:a="http://schemas.openxmlformats.org/drawingml/2006/main">
          <a:pPr algn="ctr"/>
          <a:r>
            <a:rPr lang="en-GB" sz="10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rPr>
            <a:t>May. 2023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96C8C-9405-4863-AD81-063A80A19D35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8A235-ABC1-4717-8277-BE6B391D3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7852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29A16-0397-4D9F-9215-1086FDCF3C88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EC7D1-C64E-4CB9-8986-2405F87D1B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3410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90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C456E-C760-E6D9-8D19-0CBFCDEA4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5FA637-938E-0494-2708-7E3DEE457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513A33-BBCD-763F-E72B-E0AC2CBF70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5CE78-E670-FCC7-8D31-2DCF1884B7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405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636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55D290-C68D-4700-A06D-67C5FDFC399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508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054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965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EC7D1-C64E-4CB9-8986-2405F87D1B3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3755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4846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10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9568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12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5823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Aperture with solid fill">
            <a:extLst>
              <a:ext uri="{FF2B5EF4-FFF2-40B4-BE49-F238E27FC236}">
                <a16:creationId xmlns:a16="http://schemas.microsoft.com/office/drawing/2014/main" id="{3780A70B-2EA1-A787-40B3-387E4E2CDFA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304494" y="6276788"/>
            <a:ext cx="624541" cy="62454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7BA45-A301-C5C7-FCE7-7F624B6FB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4CF5241-4B6C-4F37-8081-5E4B1D1074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47848C9-4474-519B-6A57-8A34C022A8E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16099" y="138113"/>
            <a:ext cx="10620841" cy="430212"/>
          </a:xfrm>
          <a:prstGeom prst="rect">
            <a:avLst/>
          </a:prstGeom>
        </p:spPr>
        <p:txBody>
          <a:bodyPr anchor="ctr"/>
          <a:lstStyle>
            <a:lvl1pPr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27597BD-9CDB-4DE9-19BE-7BB19EF4E57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7871" y="6346825"/>
            <a:ext cx="9579163" cy="430213"/>
          </a:xfrm>
          <a:prstGeom prst="rect">
            <a:avLst/>
          </a:prstGeom>
        </p:spPr>
        <p:txBody>
          <a:bodyPr/>
          <a:lstStyle>
            <a:lvl1pPr>
              <a:buNone/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GB" dirty="0"/>
              <a:t>Note, credit, reference, source, copyright </a:t>
            </a:r>
          </a:p>
        </p:txBody>
      </p:sp>
    </p:spTree>
    <p:extLst>
      <p:ext uri="{BB962C8B-B14F-4D97-AF65-F5344CB8AC3E}">
        <p14:creationId xmlns:p14="http://schemas.microsoft.com/office/powerpoint/2010/main" val="150520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6DEFCEB-11D9-C8C5-DDF2-065F901F48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0700" y="3549650"/>
            <a:ext cx="1301750" cy="164941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6" name="Graphic 5" descr="Aperture with solid fill">
            <a:extLst>
              <a:ext uri="{FF2B5EF4-FFF2-40B4-BE49-F238E27FC236}">
                <a16:creationId xmlns:a16="http://schemas.microsoft.com/office/drawing/2014/main" id="{23F88E9C-DED3-D0AC-0F31-CC261C6910C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304494" y="6276788"/>
            <a:ext cx="624541" cy="624541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1E3266-6D64-7D95-BDBD-A62E449A9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4CF5241-4B6C-4F37-8081-5E4B1D1074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0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10A3AD2-1F2C-41E5-AAD9-7C5BF36F975D}"/>
              </a:ext>
            </a:extLst>
          </p:cNvPr>
          <p:cNvCxnSpPr/>
          <p:nvPr userDrawn="1"/>
        </p:nvCxnSpPr>
        <p:spPr>
          <a:xfrm>
            <a:off x="309238" y="661707"/>
            <a:ext cx="10800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2" name="Graphic 1" descr="Aperture with solid fill">
            <a:extLst>
              <a:ext uri="{FF2B5EF4-FFF2-40B4-BE49-F238E27FC236}">
                <a16:creationId xmlns:a16="http://schemas.microsoft.com/office/drawing/2014/main" id="{65D1D0CD-17D3-968B-ADD1-054FE44378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304494" y="6276788"/>
            <a:ext cx="624541" cy="624541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FD0E663-7BE3-E81D-5EF4-FF4C2AA18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4CF5241-4B6C-4F37-8081-5E4B1D1074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64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8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1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890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75A288-75D3-4C5E-8EB8-DAD55F408BB4}"/>
              </a:ext>
            </a:extLst>
          </p:cNvPr>
          <p:cNvCxnSpPr/>
          <p:nvPr userDrawn="1"/>
        </p:nvCxnSpPr>
        <p:spPr>
          <a:xfrm>
            <a:off x="309238" y="661707"/>
            <a:ext cx="1080000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6D42A8-2DEF-4DC5-94A0-6330BB8D7331}"/>
              </a:ext>
            </a:extLst>
          </p:cNvPr>
          <p:cNvCxnSpPr/>
          <p:nvPr userDrawn="1"/>
        </p:nvCxnSpPr>
        <p:spPr>
          <a:xfrm>
            <a:off x="10813800" y="6287595"/>
            <a:ext cx="108000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2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28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491462BF-2553-6D4D-986D-F7035797EAA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176573" y="-3722741"/>
            <a:ext cx="15344784" cy="15686082"/>
          </a:xfrm>
          <a:prstGeom prst="rect">
            <a:avLst/>
          </a:prstGeom>
        </p:spPr>
      </p:pic>
      <p:sp>
        <p:nvSpPr>
          <p:cNvPr id="3" name="Google Shape;271;p5">
            <a:extLst>
              <a:ext uri="{FF2B5EF4-FFF2-40B4-BE49-F238E27FC236}">
                <a16:creationId xmlns:a16="http://schemas.microsoft.com/office/drawing/2014/main" id="{97782583-312E-89AA-3EF2-55AC5FE5D767}"/>
              </a:ext>
            </a:extLst>
          </p:cNvPr>
          <p:cNvSpPr txBox="1"/>
          <p:nvPr/>
        </p:nvSpPr>
        <p:spPr>
          <a:xfrm>
            <a:off x="505119" y="2272708"/>
            <a:ext cx="4946121" cy="1057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23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None/>
              <a:tabLst/>
              <a:defRPr/>
            </a:pPr>
            <a:r>
              <a:rPr lang="en-US" sz="2800" b="1" kern="0" dirty="0">
                <a:solidFill>
                  <a:prstClr val="white"/>
                </a:solidFill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Montserrat SemiBold"/>
              </a:rPr>
              <a:t>PowerPoint Templates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ExtraBold" panose="020F0502020204030203" pitchFamily="34" charset="0"/>
              <a:ea typeface="Lato ExtraBold" panose="020F0502020204030203" pitchFamily="34" charset="0"/>
              <a:cs typeface="Lato ExtraBold" panose="020F0502020204030203" pitchFamily="34" charset="0"/>
              <a:sym typeface="Montserrat SemiBold"/>
            </a:endParaRPr>
          </a:p>
          <a:p>
            <a:pPr marL="0" marR="0" lvl="0" indent="0" algn="l" defTabSz="914400" rtl="0" eaLnBrk="1" fontAlgn="auto" latinLnBrk="0" hangingPunct="1">
              <a:lnSpc>
                <a:spcPct val="1123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Montserrat SemiBold"/>
              </a:rPr>
              <a:t>--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Montserrat SemiBold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Montserrat SemiBold"/>
              </a:rPr>
              <a:t>With our compliments, BTT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ExtraBold" panose="020F0502020204030203" pitchFamily="34" charset="0"/>
              <a:ea typeface="Lato ExtraBold" panose="020F0502020204030203" pitchFamily="34" charset="0"/>
              <a:cs typeface="Lato ExtraBold" panose="020F0502020204030203" pitchFamily="34" charset="0"/>
              <a:sym typeface="Arial"/>
            </a:endParaRPr>
          </a:p>
        </p:txBody>
      </p:sp>
      <p:sp>
        <p:nvSpPr>
          <p:cNvPr id="5" name="CuadroTexto 22">
            <a:extLst>
              <a:ext uri="{FF2B5EF4-FFF2-40B4-BE49-F238E27FC236}">
                <a16:creationId xmlns:a16="http://schemas.microsoft.com/office/drawing/2014/main" id="{80E3ABED-B6DE-8325-88F9-2FDBCB6E5F03}"/>
              </a:ext>
            </a:extLst>
          </p:cNvPr>
          <p:cNvSpPr txBox="1"/>
          <p:nvPr/>
        </p:nvSpPr>
        <p:spPr>
          <a:xfrm>
            <a:off x="462037" y="4820344"/>
            <a:ext cx="4648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Poppins"/>
              </a:rPr>
              <a:t>The templates in this deck are royalty free and no credit (attribution) is required. </a:t>
            </a:r>
            <a:r>
              <a:rPr lang="en-US" sz="2000" kern="0" dirty="0">
                <a:solidFill>
                  <a:prstClr val="white"/>
                </a:solidFill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Poppins"/>
              </a:rPr>
              <a:t>W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Poppins"/>
              </a:rPr>
              <a:t>e ask you to use them for professional and legitimate work</a:t>
            </a:r>
            <a:r>
              <a:rPr lang="en-US" sz="2000" kern="0" dirty="0">
                <a:solidFill>
                  <a:prstClr val="white"/>
                </a:solidFill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Poppins"/>
              </a:rPr>
              <a:t>. You may not use them to train any artificial intelligence system.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ExtraBold" panose="020F0502020204030203" pitchFamily="34" charset="0"/>
              <a:ea typeface="Lato ExtraBold" panose="020F0502020204030203" pitchFamily="34" charset="0"/>
              <a:cs typeface="Lato ExtraBold" panose="020F0502020204030203" pitchFamily="34" charset="0"/>
              <a:sym typeface="Poppin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FB57BD6-B9AB-0D08-1324-3B807EFF6525}"/>
              </a:ext>
            </a:extLst>
          </p:cNvPr>
          <p:cNvSpPr/>
          <p:nvPr/>
        </p:nvSpPr>
        <p:spPr>
          <a:xfrm>
            <a:off x="5772838" y="213659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218E423-41AF-E1D0-64BC-C33B07999C91}"/>
              </a:ext>
            </a:extLst>
          </p:cNvPr>
          <p:cNvSpPr/>
          <p:nvPr/>
        </p:nvSpPr>
        <p:spPr>
          <a:xfrm>
            <a:off x="2490142" y="52956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FD854B-8FB3-1816-E9B0-05AD8D75A48F}"/>
              </a:ext>
            </a:extLst>
          </p:cNvPr>
          <p:cNvSpPr/>
          <p:nvPr/>
        </p:nvSpPr>
        <p:spPr>
          <a:xfrm>
            <a:off x="6219022" y="128191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F4958C1-7084-C227-414E-C46BF7BC5B39}"/>
              </a:ext>
            </a:extLst>
          </p:cNvPr>
          <p:cNvSpPr/>
          <p:nvPr/>
        </p:nvSpPr>
        <p:spPr>
          <a:xfrm>
            <a:off x="5258718" y="1241515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1CD77F8-2D5F-18DA-F5FF-E1831183316C}"/>
              </a:ext>
            </a:extLst>
          </p:cNvPr>
          <p:cNvSpPr/>
          <p:nvPr/>
        </p:nvSpPr>
        <p:spPr>
          <a:xfrm>
            <a:off x="6421695" y="79255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86E9120-96A3-C09F-1442-FF3B44C5F1C5}"/>
              </a:ext>
            </a:extLst>
          </p:cNvPr>
          <p:cNvSpPr/>
          <p:nvPr/>
        </p:nvSpPr>
        <p:spPr>
          <a:xfrm>
            <a:off x="8630246" y="1282477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C90632D-7F0F-34C7-3997-2424C4A4B0A4}"/>
              </a:ext>
            </a:extLst>
          </p:cNvPr>
          <p:cNvSpPr/>
          <p:nvPr/>
        </p:nvSpPr>
        <p:spPr>
          <a:xfrm>
            <a:off x="4781529" y="1396655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22609668-7E17-0F35-1FAD-B5044955645E}"/>
              </a:ext>
            </a:extLst>
          </p:cNvPr>
          <p:cNvSpPr/>
          <p:nvPr/>
        </p:nvSpPr>
        <p:spPr>
          <a:xfrm>
            <a:off x="5276718" y="397768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2D1DF75-509C-0075-95CD-DD17233DAC35}"/>
              </a:ext>
            </a:extLst>
          </p:cNvPr>
          <p:cNvGrpSpPr/>
          <p:nvPr/>
        </p:nvGrpSpPr>
        <p:grpSpPr>
          <a:xfrm>
            <a:off x="6839478" y="188806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5393F9C-F97D-1160-A6FE-73EF39DE7B49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1B4224A-AB1A-31C7-551B-7BFAB32C76E4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73E0FE4-2809-05AA-48BF-AF5D1AB3AFA9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C19E8F4-2196-250C-6F1F-F8A80A26D97F}"/>
              </a:ext>
            </a:extLst>
          </p:cNvPr>
          <p:cNvGrpSpPr/>
          <p:nvPr/>
        </p:nvGrpSpPr>
        <p:grpSpPr>
          <a:xfrm>
            <a:off x="7973158" y="245885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3FE54BA-AEE5-D20D-F856-CBAEADA565A7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7C28E30-3E83-F932-A176-974029D0A5E0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19D6327-18CB-89BA-7C76-A080112885E1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267A53A-B626-E1AC-D39A-D4FD54AC8F7C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CFFE0410-B34C-85F2-4B5E-9A9DF2B06C5D}"/>
              </a:ext>
            </a:extLst>
          </p:cNvPr>
          <p:cNvSpPr/>
          <p:nvPr/>
        </p:nvSpPr>
        <p:spPr>
          <a:xfrm>
            <a:off x="4441357" y="925828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9326F71-FF8A-8D0B-435D-B1CADBE3F9CF}"/>
              </a:ext>
            </a:extLst>
          </p:cNvPr>
          <p:cNvGrpSpPr/>
          <p:nvPr/>
        </p:nvGrpSpPr>
        <p:grpSpPr>
          <a:xfrm>
            <a:off x="4752743" y="797725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B552ACB-8C83-89DD-1D9C-884136C61390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DCA8E7C-61BE-6E1A-30E2-6B26566042CA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D25D45D1-D125-496C-05A9-C293A00949D4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A529981-3842-3BE8-860A-111413D99D0D}"/>
              </a:ext>
            </a:extLst>
          </p:cNvPr>
          <p:cNvGrpSpPr/>
          <p:nvPr/>
        </p:nvGrpSpPr>
        <p:grpSpPr>
          <a:xfrm>
            <a:off x="469119" y="433768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1DE8173-3065-E696-78AC-B5F03B0B6746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1F93FB49-8477-F4CE-4E49-D297A7BD4C52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1CDEEC96-DA16-AC10-E949-911C83E92DAA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97D2265-C3B5-38E3-4B7E-DA38512463BD}"/>
              </a:ext>
            </a:extLst>
          </p:cNvPr>
          <p:cNvGrpSpPr/>
          <p:nvPr/>
        </p:nvGrpSpPr>
        <p:grpSpPr>
          <a:xfrm>
            <a:off x="9015428" y="527850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DFC4D93-F206-A6DD-979C-836459B73296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73F086A-9252-3071-9E4A-7478A07FF88C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CFDDB6D-332B-0E45-1054-B37BDD6718EA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9AEB6AE-B151-7C0A-EBAC-D9BC30AC6971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1082EB5-F358-F2A3-5498-9F57E1D5D702}"/>
              </a:ext>
            </a:extLst>
          </p:cNvPr>
          <p:cNvGrpSpPr/>
          <p:nvPr/>
        </p:nvGrpSpPr>
        <p:grpSpPr>
          <a:xfrm>
            <a:off x="5692239" y="315629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CB0024B7-25F7-94B9-37A3-749B5F156543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87B93857-34E3-974C-7295-FDDB3A125EA1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D3B3BEB-01B7-86BA-34EE-11EDEEF7CE0D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7FC903A-2E45-4E69-CCE7-4F23B69D2370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sp>
        <p:nvSpPr>
          <p:cNvPr id="70" name="Oval 69">
            <a:extLst>
              <a:ext uri="{FF2B5EF4-FFF2-40B4-BE49-F238E27FC236}">
                <a16:creationId xmlns:a16="http://schemas.microsoft.com/office/drawing/2014/main" id="{2E0CF455-F33D-A7AD-4734-9CE96D3ED5F5}"/>
              </a:ext>
            </a:extLst>
          </p:cNvPr>
          <p:cNvSpPr/>
          <p:nvPr/>
        </p:nvSpPr>
        <p:spPr>
          <a:xfrm>
            <a:off x="7645347" y="56385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EF160B2-BD2E-EAEC-5B12-4D73661AF382}"/>
              </a:ext>
            </a:extLst>
          </p:cNvPr>
          <p:cNvSpPr/>
          <p:nvPr/>
        </p:nvSpPr>
        <p:spPr>
          <a:xfrm>
            <a:off x="6523822" y="158671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1A5E083-1747-8367-A661-C7834CC53980}"/>
              </a:ext>
            </a:extLst>
          </p:cNvPr>
          <p:cNvSpPr/>
          <p:nvPr/>
        </p:nvSpPr>
        <p:spPr>
          <a:xfrm>
            <a:off x="10551964" y="297629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48A66A-92AA-2A61-1286-D199AA2F8F2D}"/>
              </a:ext>
            </a:extLst>
          </p:cNvPr>
          <p:cNvSpPr/>
          <p:nvPr/>
        </p:nvSpPr>
        <p:spPr>
          <a:xfrm>
            <a:off x="3757973" y="137865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236DFE2-228A-DA1E-045C-25565D459CB9}"/>
              </a:ext>
            </a:extLst>
          </p:cNvPr>
          <p:cNvSpPr/>
          <p:nvPr/>
        </p:nvSpPr>
        <p:spPr>
          <a:xfrm>
            <a:off x="6718453" y="554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5F72993-CB43-B700-8FAB-E661F7E99C1D}"/>
              </a:ext>
            </a:extLst>
          </p:cNvPr>
          <p:cNvSpPr/>
          <p:nvPr/>
        </p:nvSpPr>
        <p:spPr>
          <a:xfrm>
            <a:off x="8060484" y="527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6C50265-FCD6-96E2-B0C1-22E40E2007AA}"/>
              </a:ext>
            </a:extLst>
          </p:cNvPr>
          <p:cNvSpPr/>
          <p:nvPr/>
        </p:nvSpPr>
        <p:spPr>
          <a:xfrm>
            <a:off x="8997428" y="770674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DBD7C99-8EA2-A64B-F72C-4A2195E3D381}"/>
              </a:ext>
            </a:extLst>
          </p:cNvPr>
          <p:cNvSpPr/>
          <p:nvPr/>
        </p:nvSpPr>
        <p:spPr>
          <a:xfrm>
            <a:off x="9711623" y="1324299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48407-7D90-5AFC-F29C-00BCB0641B87}"/>
              </a:ext>
            </a:extLst>
          </p:cNvPr>
          <p:cNvSpPr/>
          <p:nvPr/>
        </p:nvSpPr>
        <p:spPr>
          <a:xfrm>
            <a:off x="3490152" y="181318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651F7F8-BF1E-C494-596B-6FD0D5076546}"/>
              </a:ext>
            </a:extLst>
          </p:cNvPr>
          <p:cNvSpPr/>
          <p:nvPr/>
        </p:nvSpPr>
        <p:spPr>
          <a:xfrm>
            <a:off x="6698327" y="1296982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8073DDC-9E9D-AAC1-79BD-029BB326F384}"/>
              </a:ext>
            </a:extLst>
          </p:cNvPr>
          <p:cNvSpPr/>
          <p:nvPr/>
        </p:nvSpPr>
        <p:spPr>
          <a:xfrm>
            <a:off x="1844967" y="1108762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F650F0F-3164-57DF-4F8C-220FE423E710}"/>
              </a:ext>
            </a:extLst>
          </p:cNvPr>
          <p:cNvSpPr/>
          <p:nvPr/>
        </p:nvSpPr>
        <p:spPr>
          <a:xfrm>
            <a:off x="11207467" y="433768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B5914BD-8B35-9482-D4D5-6E1761F5A2AD}"/>
              </a:ext>
            </a:extLst>
          </p:cNvPr>
          <p:cNvSpPr/>
          <p:nvPr/>
        </p:nvSpPr>
        <p:spPr>
          <a:xfrm>
            <a:off x="3814534" y="864551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548F25-DC3E-5567-090F-69682749FEFF}"/>
              </a:ext>
            </a:extLst>
          </p:cNvPr>
          <p:cNvSpPr/>
          <p:nvPr/>
        </p:nvSpPr>
        <p:spPr>
          <a:xfrm>
            <a:off x="10386711" y="1324655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5581E3D-E27E-65FB-4FF7-D6D6379D61C3}"/>
              </a:ext>
            </a:extLst>
          </p:cNvPr>
          <p:cNvSpPr/>
          <p:nvPr/>
        </p:nvSpPr>
        <p:spPr>
          <a:xfrm>
            <a:off x="1582398" y="333541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A6A5946-704C-43F0-BD4B-B9F7B47DE287}"/>
              </a:ext>
            </a:extLst>
          </p:cNvPr>
          <p:cNvSpPr/>
          <p:nvPr/>
        </p:nvSpPr>
        <p:spPr>
          <a:xfrm>
            <a:off x="7118094" y="415768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2CD822B-C516-C209-A326-27C68CC47AF0}"/>
              </a:ext>
            </a:extLst>
          </p:cNvPr>
          <p:cNvSpPr/>
          <p:nvPr/>
        </p:nvSpPr>
        <p:spPr>
          <a:xfrm>
            <a:off x="4210006" y="1509876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28885F-9903-8E94-F2D5-B02CA28765E9}"/>
              </a:ext>
            </a:extLst>
          </p:cNvPr>
          <p:cNvSpPr/>
          <p:nvPr/>
        </p:nvSpPr>
        <p:spPr>
          <a:xfrm>
            <a:off x="2447142" y="1151515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5D96185-CECF-9094-AEA2-690D96F14CCA}"/>
              </a:ext>
            </a:extLst>
          </p:cNvPr>
          <p:cNvSpPr/>
          <p:nvPr/>
        </p:nvSpPr>
        <p:spPr>
          <a:xfrm>
            <a:off x="4691529" y="263885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7CAC4F3-4DBC-7849-4DA4-C7BFE188CB6A}"/>
              </a:ext>
            </a:extLst>
          </p:cNvPr>
          <p:cNvSpPr/>
          <p:nvPr/>
        </p:nvSpPr>
        <p:spPr>
          <a:xfrm>
            <a:off x="9159574" y="170806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512E8D5-BD89-3955-A32D-2E5E578EE795}"/>
              </a:ext>
            </a:extLst>
          </p:cNvPr>
          <p:cNvSpPr/>
          <p:nvPr/>
        </p:nvSpPr>
        <p:spPr>
          <a:xfrm>
            <a:off x="1341923" y="545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E010B67-1D7D-5244-A30C-510E23A9DCF0}"/>
              </a:ext>
            </a:extLst>
          </p:cNvPr>
          <p:cNvSpPr/>
          <p:nvPr/>
        </p:nvSpPr>
        <p:spPr>
          <a:xfrm>
            <a:off x="7023253" y="8596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26AAA2D-D847-2C3D-367F-5EDA1AAAB1F6}"/>
              </a:ext>
            </a:extLst>
          </p:cNvPr>
          <p:cNvSpPr/>
          <p:nvPr/>
        </p:nvSpPr>
        <p:spPr>
          <a:xfrm>
            <a:off x="7623301" y="297953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C71A493-57BE-AD91-A127-AD15480FA8B9}"/>
              </a:ext>
            </a:extLst>
          </p:cNvPr>
          <p:cNvSpPr/>
          <p:nvPr/>
        </p:nvSpPr>
        <p:spPr>
          <a:xfrm>
            <a:off x="5701239" y="365469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A7984CE-0BD7-0B6F-F5A6-03BB6770968F}"/>
              </a:ext>
            </a:extLst>
          </p:cNvPr>
          <p:cNvSpPr/>
          <p:nvPr/>
        </p:nvSpPr>
        <p:spPr>
          <a:xfrm>
            <a:off x="8547880" y="68356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9CAAD2B-947A-3ED3-4421-8E2DC3F34B4F}"/>
              </a:ext>
            </a:extLst>
          </p:cNvPr>
          <p:cNvSpPr/>
          <p:nvPr/>
        </p:nvSpPr>
        <p:spPr>
          <a:xfrm>
            <a:off x="3176573" y="78872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pic>
        <p:nvPicPr>
          <p:cNvPr id="8" name="Graphic 7" descr="Aperture with solid fill">
            <a:extLst>
              <a:ext uri="{FF2B5EF4-FFF2-40B4-BE49-F238E27FC236}">
                <a16:creationId xmlns:a16="http://schemas.microsoft.com/office/drawing/2014/main" id="{DFC78D29-F7A6-30F7-2D06-52DD4548D8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36694" y="3742613"/>
            <a:ext cx="624541" cy="624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636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3;p1">
            <a:extLst>
              <a:ext uri="{FF2B5EF4-FFF2-40B4-BE49-F238E27FC236}">
                <a16:creationId xmlns:a16="http://schemas.microsoft.com/office/drawing/2014/main" id="{668660D3-E0D2-6C30-A663-6F6F6613B176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343;p14">
            <a:extLst>
              <a:ext uri="{FF2B5EF4-FFF2-40B4-BE49-F238E27FC236}">
                <a16:creationId xmlns:a16="http://schemas.microsoft.com/office/drawing/2014/main" id="{2EB2C12C-0D9C-ABB7-43A5-ECB65EB27003}"/>
              </a:ext>
            </a:extLst>
          </p:cNvPr>
          <p:cNvSpPr/>
          <p:nvPr/>
        </p:nvSpPr>
        <p:spPr>
          <a:xfrm>
            <a:off x="2198896" y="1019381"/>
            <a:ext cx="1564897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Carbon desk established since</a:t>
            </a:r>
          </a:p>
        </p:txBody>
      </p:sp>
      <p:sp>
        <p:nvSpPr>
          <p:cNvPr id="14" name="Google Shape;350;p14">
            <a:extLst>
              <a:ext uri="{FF2B5EF4-FFF2-40B4-BE49-F238E27FC236}">
                <a16:creationId xmlns:a16="http://schemas.microsoft.com/office/drawing/2014/main" id="{9BC5E4D2-7429-6D04-99D6-89D8DDD890B8}"/>
              </a:ext>
            </a:extLst>
          </p:cNvPr>
          <p:cNvSpPr/>
          <p:nvPr/>
        </p:nvSpPr>
        <p:spPr>
          <a:xfrm>
            <a:off x="4575254" y="1019381"/>
            <a:ext cx="1569600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Example of carbon offsets purchased/traded</a:t>
            </a:r>
          </a:p>
        </p:txBody>
      </p:sp>
      <p:sp>
        <p:nvSpPr>
          <p:cNvPr id="16" name="Google Shape;349;p14">
            <a:extLst>
              <a:ext uri="{FF2B5EF4-FFF2-40B4-BE49-F238E27FC236}">
                <a16:creationId xmlns:a16="http://schemas.microsoft.com/office/drawing/2014/main" id="{2DC38E6B-DD8F-98A7-14FD-90E193AF7E0F}"/>
              </a:ext>
            </a:extLst>
          </p:cNvPr>
          <p:cNvSpPr/>
          <p:nvPr/>
        </p:nvSpPr>
        <p:spPr>
          <a:xfrm>
            <a:off x="9337527" y="1019381"/>
            <a:ext cx="1569600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Worth noting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7A54B6-7036-22BF-1E76-CD0AC122666C}"/>
              </a:ext>
            </a:extLst>
          </p:cNvPr>
          <p:cNvSpPr/>
          <p:nvPr/>
        </p:nvSpPr>
        <p:spPr>
          <a:xfrm>
            <a:off x="296257" y="2260729"/>
            <a:ext cx="1728000" cy="5802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ID" sz="12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Company 1</a:t>
            </a:r>
            <a:endParaRPr kumimoji="0" lang="en-ID" sz="1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D4CEA97-4F1C-F734-0C87-9EC107C9263B}"/>
              </a:ext>
            </a:extLst>
          </p:cNvPr>
          <p:cNvSpPr/>
          <p:nvPr/>
        </p:nvSpPr>
        <p:spPr>
          <a:xfrm>
            <a:off x="315750" y="3521029"/>
            <a:ext cx="1728000" cy="5802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ID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Company 2</a:t>
            </a:r>
            <a:endParaRPr kumimoji="0" lang="en-ID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F239632-A126-C3F1-B9AF-FBCDE023B66F}"/>
              </a:ext>
            </a:extLst>
          </p:cNvPr>
          <p:cNvSpPr/>
          <p:nvPr/>
        </p:nvSpPr>
        <p:spPr>
          <a:xfrm>
            <a:off x="315750" y="5071430"/>
            <a:ext cx="1728000" cy="6022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Company 3</a:t>
            </a:r>
            <a:endParaRPr kumimoji="0" lang="en-ID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9B8930F9-D26C-58AF-37CB-07F6B4F83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810078"/>
              </p:ext>
            </p:extLst>
          </p:nvPr>
        </p:nvGraphicFramePr>
        <p:xfrm>
          <a:off x="1938152" y="1836675"/>
          <a:ext cx="9476337" cy="411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184">
                  <a:extLst>
                    <a:ext uri="{9D8B030D-6E8A-4147-A177-3AD203B41FA5}">
                      <a16:colId xmlns:a16="http://schemas.microsoft.com/office/drawing/2014/main" val="4067153382"/>
                    </a:ext>
                  </a:extLst>
                </a:gridCol>
                <a:gridCol w="2415361">
                  <a:extLst>
                    <a:ext uri="{9D8B030D-6E8A-4147-A177-3AD203B41FA5}">
                      <a16:colId xmlns:a16="http://schemas.microsoft.com/office/drawing/2014/main" val="1475365883"/>
                    </a:ext>
                  </a:extLst>
                </a:gridCol>
                <a:gridCol w="2443896">
                  <a:extLst>
                    <a:ext uri="{9D8B030D-6E8A-4147-A177-3AD203B41FA5}">
                      <a16:colId xmlns:a16="http://schemas.microsoft.com/office/drawing/2014/main" val="2970653196"/>
                    </a:ext>
                  </a:extLst>
                </a:gridCol>
                <a:gridCol w="2443896">
                  <a:extLst>
                    <a:ext uri="{9D8B030D-6E8A-4147-A177-3AD203B41FA5}">
                      <a16:colId xmlns:a16="http://schemas.microsoft.com/office/drawing/2014/main" val="1972924407"/>
                    </a:ext>
                  </a:extLst>
                </a:gridCol>
              </a:tblGrid>
              <a:tr h="108452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Month.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Example with numbers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Qualitative comments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8482706"/>
                  </a:ext>
                </a:extLst>
              </a:tr>
              <a:tr h="99112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Month.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Example with numbers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Qualitative comments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0812157"/>
                  </a:ext>
                </a:extLst>
              </a:tr>
              <a:tr h="129246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Month.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Example with numbers</a:t>
                      </a:r>
                      <a:endParaRPr lang="en-US" sz="1400" dirty="0">
                        <a:latin typeface="Times New Roman" panose="02020603050405020304" pitchFamily="18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Qualitative comments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400" dirty="0">
                        <a:latin typeface="Times New Roman" panose="02020603050405020304" pitchFamily="18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072100"/>
                  </a:ext>
                </a:extLst>
              </a:tr>
            </a:tbl>
          </a:graphicData>
        </a:graphic>
      </p:graphicFrame>
      <p:sp>
        <p:nvSpPr>
          <p:cNvPr id="74" name="Google Shape;349;p14">
            <a:extLst>
              <a:ext uri="{FF2B5EF4-FFF2-40B4-BE49-F238E27FC236}">
                <a16:creationId xmlns:a16="http://schemas.microsoft.com/office/drawing/2014/main" id="{2BC41E39-4ACD-E8CB-5F33-53DC1D36E0B4}"/>
              </a:ext>
            </a:extLst>
          </p:cNvPr>
          <p:cNvSpPr/>
          <p:nvPr/>
        </p:nvSpPr>
        <p:spPr>
          <a:xfrm>
            <a:off x="6956314" y="1019381"/>
            <a:ext cx="1569754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Public information on carbon trading desk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grpSp>
        <p:nvGrpSpPr>
          <p:cNvPr id="75" name="Google Shape;1451;p46">
            <a:extLst>
              <a:ext uri="{FF2B5EF4-FFF2-40B4-BE49-F238E27FC236}">
                <a16:creationId xmlns:a16="http://schemas.microsoft.com/office/drawing/2014/main" id="{B0EFFBE3-FFB8-DB1D-AB76-4CBF3579AD18}"/>
              </a:ext>
            </a:extLst>
          </p:cNvPr>
          <p:cNvGrpSpPr/>
          <p:nvPr/>
        </p:nvGrpSpPr>
        <p:grpSpPr>
          <a:xfrm rot="16200000">
            <a:off x="7435456" y="4999772"/>
            <a:ext cx="611470" cy="611470"/>
            <a:chOff x="4871366" y="4361969"/>
            <a:chExt cx="611470" cy="611470"/>
          </a:xfrm>
        </p:grpSpPr>
        <p:sp>
          <p:nvSpPr>
            <p:cNvPr id="76" name="Google Shape;1452;p46">
              <a:extLst>
                <a:ext uri="{FF2B5EF4-FFF2-40B4-BE49-F238E27FC236}">
                  <a16:creationId xmlns:a16="http://schemas.microsoft.com/office/drawing/2014/main" id="{F0E13F99-60B6-59FC-5D18-0AF1E8472013}"/>
                </a:ext>
              </a:extLst>
            </p:cNvPr>
            <p:cNvSpPr/>
            <p:nvPr/>
          </p:nvSpPr>
          <p:spPr>
            <a:xfrm>
              <a:off x="4871366" y="4361969"/>
              <a:ext cx="611470" cy="610899"/>
            </a:xfrm>
            <a:custGeom>
              <a:avLst/>
              <a:gdLst/>
              <a:ahLst/>
              <a:cxnLst/>
              <a:rect l="l" t="t" r="r" b="b"/>
              <a:pathLst>
                <a:path w="611470" h="610899" extrusionOk="0">
                  <a:moveTo>
                    <a:pt x="300074" y="0"/>
                  </a:moveTo>
                  <a:lnTo>
                    <a:pt x="300074" y="305164"/>
                  </a:lnTo>
                  <a:lnTo>
                    <a:pt x="611470" y="305164"/>
                  </a:lnTo>
                  <a:cubicBezTo>
                    <a:pt x="611470" y="474017"/>
                    <a:pt x="474588" y="610899"/>
                    <a:pt x="305735" y="610899"/>
                  </a:cubicBezTo>
                  <a:cubicBezTo>
                    <a:pt x="136882" y="610899"/>
                    <a:pt x="0" y="474017"/>
                    <a:pt x="0" y="305164"/>
                  </a:cubicBezTo>
                  <a:cubicBezTo>
                    <a:pt x="0" y="157418"/>
                    <a:pt x="104801" y="34149"/>
                    <a:pt x="244119" y="5641"/>
                  </a:cubicBez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accent3"/>
              </a:solidFill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Arial"/>
              </a:endParaRPr>
            </a:p>
          </p:txBody>
        </p:sp>
        <p:sp>
          <p:nvSpPr>
            <p:cNvPr id="77" name="Google Shape;1453;p46">
              <a:extLst>
                <a:ext uri="{FF2B5EF4-FFF2-40B4-BE49-F238E27FC236}">
                  <a16:creationId xmlns:a16="http://schemas.microsoft.com/office/drawing/2014/main" id="{CC745B9B-AE7E-8631-E3EA-BA71322A832C}"/>
                </a:ext>
              </a:extLst>
            </p:cNvPr>
            <p:cNvSpPr/>
            <p:nvPr/>
          </p:nvSpPr>
          <p:spPr>
            <a:xfrm>
              <a:off x="4871366" y="4361969"/>
              <a:ext cx="611470" cy="611470"/>
            </a:xfrm>
            <a:prstGeom prst="ellipse">
              <a:avLst/>
            </a:pr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Arial"/>
              </a:endParaRPr>
            </a:p>
          </p:txBody>
        </p:sp>
      </p:grpSp>
      <p:grpSp>
        <p:nvGrpSpPr>
          <p:cNvPr id="107" name="Google Shape;1454;p46">
            <a:extLst>
              <a:ext uri="{FF2B5EF4-FFF2-40B4-BE49-F238E27FC236}">
                <a16:creationId xmlns:a16="http://schemas.microsoft.com/office/drawing/2014/main" id="{37A7FE06-A511-0CCC-C963-05257B30BC10}"/>
              </a:ext>
            </a:extLst>
          </p:cNvPr>
          <p:cNvGrpSpPr/>
          <p:nvPr/>
        </p:nvGrpSpPr>
        <p:grpSpPr>
          <a:xfrm rot="16200000">
            <a:off x="7431931" y="2208745"/>
            <a:ext cx="618521" cy="611470"/>
            <a:chOff x="6696271" y="4361969"/>
            <a:chExt cx="618521" cy="611470"/>
          </a:xfrm>
        </p:grpSpPr>
        <p:sp>
          <p:nvSpPr>
            <p:cNvPr id="108" name="Google Shape;1455;p46">
              <a:extLst>
                <a:ext uri="{FF2B5EF4-FFF2-40B4-BE49-F238E27FC236}">
                  <a16:creationId xmlns:a16="http://schemas.microsoft.com/office/drawing/2014/main" id="{36E6341A-90F8-3A77-AF95-EE5CC2FC7767}"/>
                </a:ext>
              </a:extLst>
            </p:cNvPr>
            <p:cNvSpPr/>
            <p:nvPr/>
          </p:nvSpPr>
          <p:spPr>
            <a:xfrm rot="5400000">
              <a:off x="7009057" y="4667704"/>
              <a:ext cx="305735" cy="305735"/>
            </a:xfrm>
            <a:custGeom>
              <a:avLst/>
              <a:gdLst/>
              <a:ahLst/>
              <a:cxnLst/>
              <a:rect l="l" t="t" r="r" b="b"/>
              <a:pathLst>
                <a:path w="305735" h="305735" extrusionOk="0">
                  <a:moveTo>
                    <a:pt x="0" y="0"/>
                  </a:moveTo>
                  <a:cubicBezTo>
                    <a:pt x="168853" y="0"/>
                    <a:pt x="305735" y="136882"/>
                    <a:pt x="305735" y="305735"/>
                  </a:cubicBezTo>
                  <a:lnTo>
                    <a:pt x="0" y="305735"/>
                  </a:ln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accent3"/>
              </a:solidFill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Arial"/>
              </a:endParaRPr>
            </a:p>
          </p:txBody>
        </p:sp>
        <p:sp>
          <p:nvSpPr>
            <p:cNvPr id="109" name="Google Shape;1456;p46">
              <a:extLst>
                <a:ext uri="{FF2B5EF4-FFF2-40B4-BE49-F238E27FC236}">
                  <a16:creationId xmlns:a16="http://schemas.microsoft.com/office/drawing/2014/main" id="{0F2F349E-2AEB-543E-4B00-E867D523FBA6}"/>
                </a:ext>
              </a:extLst>
            </p:cNvPr>
            <p:cNvSpPr/>
            <p:nvPr/>
          </p:nvSpPr>
          <p:spPr>
            <a:xfrm>
              <a:off x="6696271" y="4361969"/>
              <a:ext cx="611470" cy="611470"/>
            </a:xfrm>
            <a:prstGeom prst="ellipse">
              <a:avLst/>
            </a:prstGeom>
            <a:noFill/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Arial"/>
              </a:endParaRPr>
            </a:p>
          </p:txBody>
        </p:sp>
      </p:grpSp>
      <p:sp>
        <p:nvSpPr>
          <p:cNvPr id="142" name="Google Shape;1460;p46">
            <a:extLst>
              <a:ext uri="{FF2B5EF4-FFF2-40B4-BE49-F238E27FC236}">
                <a16:creationId xmlns:a16="http://schemas.microsoft.com/office/drawing/2014/main" id="{0159B78B-49B0-A97E-77C1-48AAD426DA9E}"/>
              </a:ext>
            </a:extLst>
          </p:cNvPr>
          <p:cNvSpPr/>
          <p:nvPr/>
        </p:nvSpPr>
        <p:spPr>
          <a:xfrm rot="16200000">
            <a:off x="7435456" y="3526349"/>
            <a:ext cx="611470" cy="611470"/>
          </a:xfrm>
          <a:prstGeom prst="ellipse">
            <a:avLst/>
          </a:prstGeom>
          <a:solidFill>
            <a:schemeClr val="accent3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4" name="Google Shape;293;g10a52f8644f_1_0">
            <a:extLst>
              <a:ext uri="{FF2B5EF4-FFF2-40B4-BE49-F238E27FC236}">
                <a16:creationId xmlns:a16="http://schemas.microsoft.com/office/drawing/2014/main" id="{54454B4B-2518-83CA-1491-4C6E19B4224E}"/>
              </a:ext>
            </a:extLst>
          </p:cNvPr>
          <p:cNvSpPr txBox="1"/>
          <p:nvPr/>
        </p:nvSpPr>
        <p:spPr>
          <a:xfrm>
            <a:off x="252000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Arial"/>
              <a:buNone/>
              <a:tabLst/>
              <a:defRPr/>
            </a:pPr>
            <a:r>
              <a:rPr lang="en-US" sz="2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Using Harvey balls to measure and compare the transparency of a company’s publicly disclosed information, along with other information and analyses.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72F543E8-4D9C-6C04-DE97-730CE0B21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</p:spPr>
        <p:txBody>
          <a:bodyPr/>
          <a:lstStyle/>
          <a:p>
            <a:fld id="{3C4C2121-6C30-4D34-B842-76C3D4FDAF6A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2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93;p1">
            <a:extLst>
              <a:ext uri="{FF2B5EF4-FFF2-40B4-BE49-F238E27FC236}">
                <a16:creationId xmlns:a16="http://schemas.microsoft.com/office/drawing/2014/main" id="{EE154E18-7390-54AF-D59A-11BF4EBC4A41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42F8737-9BD2-5148-9AE8-644C87DBC005}"/>
              </a:ext>
            </a:extLst>
          </p:cNvPr>
          <p:cNvGrpSpPr/>
          <p:nvPr/>
        </p:nvGrpSpPr>
        <p:grpSpPr>
          <a:xfrm>
            <a:off x="1578784" y="2350244"/>
            <a:ext cx="6769184" cy="3837618"/>
            <a:chOff x="2423478" y="2162176"/>
            <a:chExt cx="7277100" cy="5465763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540BB19-B042-E344-A791-A57D889B6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3478" y="2162176"/>
              <a:ext cx="7277100" cy="5465763"/>
            </a:xfrm>
            <a:custGeom>
              <a:avLst/>
              <a:gdLst>
                <a:gd name="T0" fmla="*/ 5564 w 7061"/>
                <a:gd name="T1" fmla="*/ 2613 h 5302"/>
                <a:gd name="T2" fmla="*/ 6168 w 7061"/>
                <a:gd name="T3" fmla="*/ 2238 h 5302"/>
                <a:gd name="T4" fmla="*/ 4041 w 7061"/>
                <a:gd name="T5" fmla="*/ 2040 h 5302"/>
                <a:gd name="T6" fmla="*/ 6117 w 7061"/>
                <a:gd name="T7" fmla="*/ 247 h 5302"/>
                <a:gd name="T8" fmla="*/ 4669 w 7061"/>
                <a:gd name="T9" fmla="*/ 383 h 5302"/>
                <a:gd name="T10" fmla="*/ 3636 w 7061"/>
                <a:gd name="T11" fmla="*/ 2003 h 5302"/>
                <a:gd name="T12" fmla="*/ 2511 w 7061"/>
                <a:gd name="T13" fmla="*/ 2466 h 5302"/>
                <a:gd name="T14" fmla="*/ 2607 w 7061"/>
                <a:gd name="T15" fmla="*/ 1939 h 5302"/>
                <a:gd name="T16" fmla="*/ 3135 w 7061"/>
                <a:gd name="T17" fmla="*/ 1079 h 5302"/>
                <a:gd name="T18" fmla="*/ 3516 w 7061"/>
                <a:gd name="T19" fmla="*/ 1139 h 5302"/>
                <a:gd name="T20" fmla="*/ 2941 w 7061"/>
                <a:gd name="T21" fmla="*/ 323 h 5302"/>
                <a:gd name="T22" fmla="*/ 2292 w 7061"/>
                <a:gd name="T23" fmla="*/ 1850 h 5302"/>
                <a:gd name="T24" fmla="*/ 1868 w 7061"/>
                <a:gd name="T25" fmla="*/ 1152 h 5302"/>
                <a:gd name="T26" fmla="*/ 3232 w 7061"/>
                <a:gd name="T27" fmla="*/ 0 h 5302"/>
                <a:gd name="T28" fmla="*/ 1338 w 7061"/>
                <a:gd name="T29" fmla="*/ 487 h 5302"/>
                <a:gd name="T30" fmla="*/ 1398 w 7061"/>
                <a:gd name="T31" fmla="*/ 1152 h 5302"/>
                <a:gd name="T32" fmla="*/ 794 w 7061"/>
                <a:gd name="T33" fmla="*/ 211 h 5302"/>
                <a:gd name="T34" fmla="*/ 1707 w 7061"/>
                <a:gd name="T35" fmla="*/ 1393 h 5302"/>
                <a:gd name="T36" fmla="*/ 1468 w 7061"/>
                <a:gd name="T37" fmla="*/ 2489 h 5302"/>
                <a:gd name="T38" fmla="*/ 876 w 7061"/>
                <a:gd name="T39" fmla="*/ 2215 h 5302"/>
                <a:gd name="T40" fmla="*/ 676 w 7061"/>
                <a:gd name="T41" fmla="*/ 2161 h 5302"/>
                <a:gd name="T42" fmla="*/ 663 w 7061"/>
                <a:gd name="T43" fmla="*/ 2260 h 5302"/>
                <a:gd name="T44" fmla="*/ 1274 w 7061"/>
                <a:gd name="T45" fmla="*/ 2695 h 5302"/>
                <a:gd name="T46" fmla="*/ 1344 w 7061"/>
                <a:gd name="T47" fmla="*/ 2737 h 5302"/>
                <a:gd name="T48" fmla="*/ 2815 w 7061"/>
                <a:gd name="T49" fmla="*/ 3444 h 5302"/>
                <a:gd name="T50" fmla="*/ 2367 w 7061"/>
                <a:gd name="T51" fmla="*/ 4879 h 5302"/>
                <a:gd name="T52" fmla="*/ 2106 w 7061"/>
                <a:gd name="T53" fmla="*/ 5231 h 5302"/>
                <a:gd name="T54" fmla="*/ 2532 w 7061"/>
                <a:gd name="T55" fmla="*/ 4894 h 5302"/>
                <a:gd name="T56" fmla="*/ 2595 w 7061"/>
                <a:gd name="T57" fmla="*/ 5134 h 5302"/>
                <a:gd name="T58" fmla="*/ 2510 w 7061"/>
                <a:gd name="T59" fmla="*/ 5302 h 5302"/>
                <a:gd name="T60" fmla="*/ 2660 w 7061"/>
                <a:gd name="T61" fmla="*/ 4988 h 5302"/>
                <a:gd name="T62" fmla="*/ 2733 w 7061"/>
                <a:gd name="T63" fmla="*/ 4883 h 5302"/>
                <a:gd name="T64" fmla="*/ 2955 w 7061"/>
                <a:gd name="T65" fmla="*/ 4982 h 5302"/>
                <a:gd name="T66" fmla="*/ 3032 w 7061"/>
                <a:gd name="T67" fmla="*/ 5193 h 5302"/>
                <a:gd name="T68" fmla="*/ 3092 w 7061"/>
                <a:gd name="T69" fmla="*/ 5302 h 5302"/>
                <a:gd name="T70" fmla="*/ 3092 w 7061"/>
                <a:gd name="T71" fmla="*/ 5123 h 5302"/>
                <a:gd name="T72" fmla="*/ 3163 w 7061"/>
                <a:gd name="T73" fmla="*/ 4938 h 5302"/>
                <a:gd name="T74" fmla="*/ 3270 w 7061"/>
                <a:gd name="T75" fmla="*/ 4886 h 5302"/>
                <a:gd name="T76" fmla="*/ 3808 w 7061"/>
                <a:gd name="T77" fmla="*/ 4996 h 5302"/>
                <a:gd name="T78" fmla="*/ 4013 w 7061"/>
                <a:gd name="T79" fmla="*/ 5215 h 5302"/>
                <a:gd name="T80" fmla="*/ 3434 w 7061"/>
                <a:gd name="T81" fmla="*/ 3693 h 5302"/>
                <a:gd name="T82" fmla="*/ 3374 w 7061"/>
                <a:gd name="T83" fmla="*/ 3506 h 5302"/>
                <a:gd name="T84" fmla="*/ 3747 w 7061"/>
                <a:gd name="T85" fmla="*/ 2320 h 5302"/>
                <a:gd name="T86" fmla="*/ 5869 w 7061"/>
                <a:gd name="T87" fmla="*/ 3514 h 5302"/>
                <a:gd name="T88" fmla="*/ 5660 w 7061"/>
                <a:gd name="T89" fmla="*/ 2678 h 5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061" h="5302">
                  <a:moveTo>
                    <a:pt x="7061" y="2595"/>
                  </a:moveTo>
                  <a:cubicBezTo>
                    <a:pt x="6163" y="2629"/>
                    <a:pt x="5564" y="2613"/>
                    <a:pt x="5564" y="2613"/>
                  </a:cubicBezTo>
                  <a:cubicBezTo>
                    <a:pt x="6187" y="2406"/>
                    <a:pt x="6550" y="1945"/>
                    <a:pt x="6537" y="1900"/>
                  </a:cubicBezTo>
                  <a:cubicBezTo>
                    <a:pt x="6543" y="1922"/>
                    <a:pt x="6386" y="2085"/>
                    <a:pt x="6168" y="2238"/>
                  </a:cubicBezTo>
                  <a:cubicBezTo>
                    <a:pt x="5507" y="2702"/>
                    <a:pt x="4743" y="2638"/>
                    <a:pt x="4743" y="2638"/>
                  </a:cubicBezTo>
                  <a:cubicBezTo>
                    <a:pt x="4489" y="2245"/>
                    <a:pt x="4041" y="2040"/>
                    <a:pt x="4041" y="2040"/>
                  </a:cubicBezTo>
                  <a:cubicBezTo>
                    <a:pt x="4057" y="1880"/>
                    <a:pt x="4607" y="1526"/>
                    <a:pt x="4607" y="1526"/>
                  </a:cubicBezTo>
                  <a:cubicBezTo>
                    <a:pt x="6005" y="1269"/>
                    <a:pt x="6117" y="247"/>
                    <a:pt x="6117" y="247"/>
                  </a:cubicBezTo>
                  <a:cubicBezTo>
                    <a:pt x="5682" y="1385"/>
                    <a:pt x="4632" y="1361"/>
                    <a:pt x="4632" y="1361"/>
                  </a:cubicBezTo>
                  <a:cubicBezTo>
                    <a:pt x="4206" y="357"/>
                    <a:pt x="4669" y="383"/>
                    <a:pt x="4669" y="383"/>
                  </a:cubicBezTo>
                  <a:cubicBezTo>
                    <a:pt x="4149" y="398"/>
                    <a:pt x="4501" y="1018"/>
                    <a:pt x="4501" y="1323"/>
                  </a:cubicBezTo>
                  <a:cubicBezTo>
                    <a:pt x="4501" y="1628"/>
                    <a:pt x="3636" y="2003"/>
                    <a:pt x="3636" y="2003"/>
                  </a:cubicBezTo>
                  <a:cubicBezTo>
                    <a:pt x="3243" y="2100"/>
                    <a:pt x="2883" y="2676"/>
                    <a:pt x="2883" y="2676"/>
                  </a:cubicBezTo>
                  <a:cubicBezTo>
                    <a:pt x="2726" y="2518"/>
                    <a:pt x="2511" y="2466"/>
                    <a:pt x="2511" y="2466"/>
                  </a:cubicBezTo>
                  <a:cubicBezTo>
                    <a:pt x="2466" y="2316"/>
                    <a:pt x="2466" y="2316"/>
                    <a:pt x="2466" y="2316"/>
                  </a:cubicBezTo>
                  <a:cubicBezTo>
                    <a:pt x="2427" y="2187"/>
                    <a:pt x="2366" y="2100"/>
                    <a:pt x="2607" y="1939"/>
                  </a:cubicBezTo>
                  <a:cubicBezTo>
                    <a:pt x="2808" y="1805"/>
                    <a:pt x="3097" y="1322"/>
                    <a:pt x="3116" y="1144"/>
                  </a:cubicBezTo>
                  <a:cubicBezTo>
                    <a:pt x="3120" y="1105"/>
                    <a:pt x="3135" y="1079"/>
                    <a:pt x="3135" y="1079"/>
                  </a:cubicBezTo>
                  <a:cubicBezTo>
                    <a:pt x="4170" y="1504"/>
                    <a:pt x="4056" y="613"/>
                    <a:pt x="4056" y="613"/>
                  </a:cubicBezTo>
                  <a:cubicBezTo>
                    <a:pt x="4020" y="1006"/>
                    <a:pt x="3885" y="1185"/>
                    <a:pt x="3516" y="1139"/>
                  </a:cubicBezTo>
                  <a:cubicBezTo>
                    <a:pt x="3383" y="1122"/>
                    <a:pt x="3230" y="1077"/>
                    <a:pt x="3118" y="927"/>
                  </a:cubicBezTo>
                  <a:cubicBezTo>
                    <a:pt x="2751" y="432"/>
                    <a:pt x="2941" y="323"/>
                    <a:pt x="2941" y="323"/>
                  </a:cubicBezTo>
                  <a:cubicBezTo>
                    <a:pt x="2941" y="323"/>
                    <a:pt x="2734" y="439"/>
                    <a:pt x="3026" y="859"/>
                  </a:cubicBezTo>
                  <a:cubicBezTo>
                    <a:pt x="3337" y="1305"/>
                    <a:pt x="2339" y="2006"/>
                    <a:pt x="2292" y="1850"/>
                  </a:cubicBezTo>
                  <a:cubicBezTo>
                    <a:pt x="2251" y="1711"/>
                    <a:pt x="2054" y="1425"/>
                    <a:pt x="2054" y="1425"/>
                  </a:cubicBezTo>
                  <a:cubicBezTo>
                    <a:pt x="2054" y="1425"/>
                    <a:pt x="1930" y="1281"/>
                    <a:pt x="1868" y="1152"/>
                  </a:cubicBezTo>
                  <a:cubicBezTo>
                    <a:pt x="1842" y="1097"/>
                    <a:pt x="1848" y="985"/>
                    <a:pt x="2013" y="686"/>
                  </a:cubicBezTo>
                  <a:cubicBezTo>
                    <a:pt x="2295" y="174"/>
                    <a:pt x="3232" y="0"/>
                    <a:pt x="3232" y="0"/>
                  </a:cubicBezTo>
                  <a:cubicBezTo>
                    <a:pt x="2248" y="124"/>
                    <a:pt x="1956" y="627"/>
                    <a:pt x="1956" y="627"/>
                  </a:cubicBezTo>
                  <a:cubicBezTo>
                    <a:pt x="1586" y="714"/>
                    <a:pt x="1338" y="487"/>
                    <a:pt x="1338" y="487"/>
                  </a:cubicBezTo>
                  <a:cubicBezTo>
                    <a:pt x="1428" y="564"/>
                    <a:pt x="1383" y="645"/>
                    <a:pt x="1880" y="708"/>
                  </a:cubicBezTo>
                  <a:cubicBezTo>
                    <a:pt x="1943" y="716"/>
                    <a:pt x="1714" y="1271"/>
                    <a:pt x="1398" y="1152"/>
                  </a:cubicBezTo>
                  <a:cubicBezTo>
                    <a:pt x="1080" y="1031"/>
                    <a:pt x="905" y="1003"/>
                    <a:pt x="785" y="827"/>
                  </a:cubicBezTo>
                  <a:cubicBezTo>
                    <a:pt x="664" y="650"/>
                    <a:pt x="794" y="211"/>
                    <a:pt x="794" y="211"/>
                  </a:cubicBezTo>
                  <a:cubicBezTo>
                    <a:pt x="794" y="211"/>
                    <a:pt x="705" y="484"/>
                    <a:pt x="711" y="718"/>
                  </a:cubicBezTo>
                  <a:cubicBezTo>
                    <a:pt x="722" y="1120"/>
                    <a:pt x="1306" y="1168"/>
                    <a:pt x="1707" y="1393"/>
                  </a:cubicBezTo>
                  <a:cubicBezTo>
                    <a:pt x="2109" y="1618"/>
                    <a:pt x="2155" y="2455"/>
                    <a:pt x="2155" y="2455"/>
                  </a:cubicBezTo>
                  <a:cubicBezTo>
                    <a:pt x="2155" y="2455"/>
                    <a:pt x="1821" y="2489"/>
                    <a:pt x="1468" y="2489"/>
                  </a:cubicBezTo>
                  <a:cubicBezTo>
                    <a:pt x="1114" y="2489"/>
                    <a:pt x="788" y="2257"/>
                    <a:pt x="788" y="2257"/>
                  </a:cubicBezTo>
                  <a:cubicBezTo>
                    <a:pt x="876" y="2215"/>
                    <a:pt x="876" y="2215"/>
                    <a:pt x="876" y="2215"/>
                  </a:cubicBezTo>
                  <a:cubicBezTo>
                    <a:pt x="1401" y="1861"/>
                    <a:pt x="1109" y="1482"/>
                    <a:pt x="1109" y="1482"/>
                  </a:cubicBezTo>
                  <a:cubicBezTo>
                    <a:pt x="1285" y="1842"/>
                    <a:pt x="873" y="2237"/>
                    <a:pt x="676" y="2161"/>
                  </a:cubicBezTo>
                  <a:cubicBezTo>
                    <a:pt x="541" y="2109"/>
                    <a:pt x="0" y="1623"/>
                    <a:pt x="0" y="1623"/>
                  </a:cubicBezTo>
                  <a:cubicBezTo>
                    <a:pt x="0" y="1623"/>
                    <a:pt x="315" y="2017"/>
                    <a:pt x="663" y="2260"/>
                  </a:cubicBezTo>
                  <a:cubicBezTo>
                    <a:pt x="945" y="2458"/>
                    <a:pt x="1434" y="2630"/>
                    <a:pt x="1434" y="2630"/>
                  </a:cubicBezTo>
                  <a:cubicBezTo>
                    <a:pt x="1274" y="2695"/>
                    <a:pt x="1274" y="2695"/>
                    <a:pt x="1274" y="2695"/>
                  </a:cubicBezTo>
                  <a:cubicBezTo>
                    <a:pt x="945" y="2879"/>
                    <a:pt x="517" y="2731"/>
                    <a:pt x="517" y="2731"/>
                  </a:cubicBezTo>
                  <a:cubicBezTo>
                    <a:pt x="851" y="2939"/>
                    <a:pt x="1190" y="2782"/>
                    <a:pt x="1344" y="2737"/>
                  </a:cubicBezTo>
                  <a:cubicBezTo>
                    <a:pt x="1522" y="2685"/>
                    <a:pt x="2070" y="2672"/>
                    <a:pt x="2183" y="2704"/>
                  </a:cubicBezTo>
                  <a:cubicBezTo>
                    <a:pt x="2295" y="2737"/>
                    <a:pt x="2799" y="2818"/>
                    <a:pt x="2815" y="3444"/>
                  </a:cubicBezTo>
                  <a:cubicBezTo>
                    <a:pt x="2831" y="4071"/>
                    <a:pt x="2430" y="4830"/>
                    <a:pt x="2430" y="4830"/>
                  </a:cubicBezTo>
                  <a:cubicBezTo>
                    <a:pt x="2367" y="4879"/>
                    <a:pt x="2367" y="4879"/>
                    <a:pt x="2367" y="4879"/>
                  </a:cubicBezTo>
                  <a:cubicBezTo>
                    <a:pt x="2367" y="4879"/>
                    <a:pt x="2208" y="4967"/>
                    <a:pt x="2135" y="5135"/>
                  </a:cubicBezTo>
                  <a:cubicBezTo>
                    <a:pt x="2106" y="5231"/>
                    <a:pt x="2106" y="5231"/>
                    <a:pt x="2106" y="5231"/>
                  </a:cubicBezTo>
                  <a:cubicBezTo>
                    <a:pt x="2154" y="5161"/>
                    <a:pt x="2263" y="5054"/>
                    <a:pt x="2337" y="5001"/>
                  </a:cubicBezTo>
                  <a:cubicBezTo>
                    <a:pt x="2424" y="4938"/>
                    <a:pt x="2491" y="4944"/>
                    <a:pt x="2532" y="4894"/>
                  </a:cubicBezTo>
                  <a:cubicBezTo>
                    <a:pt x="2522" y="4913"/>
                    <a:pt x="2512" y="4948"/>
                    <a:pt x="2551" y="4981"/>
                  </a:cubicBezTo>
                  <a:cubicBezTo>
                    <a:pt x="2609" y="5032"/>
                    <a:pt x="2653" y="5069"/>
                    <a:pt x="2595" y="5134"/>
                  </a:cubicBezTo>
                  <a:cubicBezTo>
                    <a:pt x="2595" y="5134"/>
                    <a:pt x="2516" y="5211"/>
                    <a:pt x="2500" y="5302"/>
                  </a:cubicBezTo>
                  <a:cubicBezTo>
                    <a:pt x="2510" y="5302"/>
                    <a:pt x="2510" y="5302"/>
                    <a:pt x="2510" y="5302"/>
                  </a:cubicBezTo>
                  <a:cubicBezTo>
                    <a:pt x="2532" y="5230"/>
                    <a:pt x="2622" y="5160"/>
                    <a:pt x="2622" y="5160"/>
                  </a:cubicBezTo>
                  <a:cubicBezTo>
                    <a:pt x="2723" y="5067"/>
                    <a:pt x="2697" y="5012"/>
                    <a:pt x="2660" y="4988"/>
                  </a:cubicBezTo>
                  <a:cubicBezTo>
                    <a:pt x="2622" y="4964"/>
                    <a:pt x="2615" y="4922"/>
                    <a:pt x="2668" y="4882"/>
                  </a:cubicBezTo>
                  <a:cubicBezTo>
                    <a:pt x="2693" y="4863"/>
                    <a:pt x="2714" y="4863"/>
                    <a:pt x="2733" y="4883"/>
                  </a:cubicBezTo>
                  <a:cubicBezTo>
                    <a:pt x="2732" y="4891"/>
                    <a:pt x="2773" y="4903"/>
                    <a:pt x="2827" y="4926"/>
                  </a:cubicBezTo>
                  <a:cubicBezTo>
                    <a:pt x="2898" y="4955"/>
                    <a:pt x="2939" y="4945"/>
                    <a:pt x="2955" y="4982"/>
                  </a:cubicBezTo>
                  <a:cubicBezTo>
                    <a:pt x="2971" y="5019"/>
                    <a:pt x="2988" y="5046"/>
                    <a:pt x="2991" y="5086"/>
                  </a:cubicBezTo>
                  <a:cubicBezTo>
                    <a:pt x="2994" y="5126"/>
                    <a:pt x="3005" y="5178"/>
                    <a:pt x="3032" y="5193"/>
                  </a:cubicBezTo>
                  <a:cubicBezTo>
                    <a:pt x="3058" y="5208"/>
                    <a:pt x="3083" y="5229"/>
                    <a:pt x="3081" y="5302"/>
                  </a:cubicBezTo>
                  <a:cubicBezTo>
                    <a:pt x="3092" y="5302"/>
                    <a:pt x="3092" y="5302"/>
                    <a:pt x="3092" y="5302"/>
                  </a:cubicBezTo>
                  <a:cubicBezTo>
                    <a:pt x="3098" y="5272"/>
                    <a:pt x="3119" y="5220"/>
                    <a:pt x="3102" y="5205"/>
                  </a:cubicBezTo>
                  <a:cubicBezTo>
                    <a:pt x="3078" y="5184"/>
                    <a:pt x="3076" y="5160"/>
                    <a:pt x="3092" y="5123"/>
                  </a:cubicBezTo>
                  <a:cubicBezTo>
                    <a:pt x="3108" y="5086"/>
                    <a:pt x="3124" y="5022"/>
                    <a:pt x="3139" y="5012"/>
                  </a:cubicBezTo>
                  <a:cubicBezTo>
                    <a:pt x="3155" y="5001"/>
                    <a:pt x="3143" y="4943"/>
                    <a:pt x="3163" y="4938"/>
                  </a:cubicBezTo>
                  <a:cubicBezTo>
                    <a:pt x="3184" y="4933"/>
                    <a:pt x="3229" y="4920"/>
                    <a:pt x="3229" y="4907"/>
                  </a:cubicBezTo>
                  <a:cubicBezTo>
                    <a:pt x="3229" y="4899"/>
                    <a:pt x="3265" y="4892"/>
                    <a:pt x="3270" y="4886"/>
                  </a:cubicBezTo>
                  <a:cubicBezTo>
                    <a:pt x="3361" y="4850"/>
                    <a:pt x="3502" y="4828"/>
                    <a:pt x="3575" y="4883"/>
                  </a:cubicBezTo>
                  <a:cubicBezTo>
                    <a:pt x="3622" y="4930"/>
                    <a:pt x="3713" y="4932"/>
                    <a:pt x="3808" y="4996"/>
                  </a:cubicBezTo>
                  <a:cubicBezTo>
                    <a:pt x="3864" y="5034"/>
                    <a:pt x="3966" y="5113"/>
                    <a:pt x="4003" y="5211"/>
                  </a:cubicBezTo>
                  <a:cubicBezTo>
                    <a:pt x="4013" y="5215"/>
                    <a:pt x="4013" y="5215"/>
                    <a:pt x="4013" y="5215"/>
                  </a:cubicBezTo>
                  <a:cubicBezTo>
                    <a:pt x="4038" y="5091"/>
                    <a:pt x="3698" y="4836"/>
                    <a:pt x="3681" y="4810"/>
                  </a:cubicBezTo>
                  <a:cubicBezTo>
                    <a:pt x="3669" y="4787"/>
                    <a:pt x="3132" y="4023"/>
                    <a:pt x="3434" y="3693"/>
                  </a:cubicBezTo>
                  <a:cubicBezTo>
                    <a:pt x="3697" y="3406"/>
                    <a:pt x="4503" y="3514"/>
                    <a:pt x="4503" y="3514"/>
                  </a:cubicBezTo>
                  <a:cubicBezTo>
                    <a:pt x="4089" y="3312"/>
                    <a:pt x="3374" y="3506"/>
                    <a:pt x="3374" y="3506"/>
                  </a:cubicBezTo>
                  <a:cubicBezTo>
                    <a:pt x="3377" y="2887"/>
                    <a:pt x="3377" y="2887"/>
                    <a:pt x="3377" y="2887"/>
                  </a:cubicBezTo>
                  <a:cubicBezTo>
                    <a:pt x="3377" y="2887"/>
                    <a:pt x="3382" y="2399"/>
                    <a:pt x="3747" y="2320"/>
                  </a:cubicBezTo>
                  <a:cubicBezTo>
                    <a:pt x="4271" y="2206"/>
                    <a:pt x="4605" y="2697"/>
                    <a:pt x="4605" y="2697"/>
                  </a:cubicBezTo>
                  <a:cubicBezTo>
                    <a:pt x="5656" y="3840"/>
                    <a:pt x="5869" y="3514"/>
                    <a:pt x="5869" y="3514"/>
                  </a:cubicBezTo>
                  <a:cubicBezTo>
                    <a:pt x="5499" y="3658"/>
                    <a:pt x="4829" y="2798"/>
                    <a:pt x="4829" y="2798"/>
                  </a:cubicBezTo>
                  <a:cubicBezTo>
                    <a:pt x="4829" y="2798"/>
                    <a:pt x="5251" y="2643"/>
                    <a:pt x="5660" y="2678"/>
                  </a:cubicBezTo>
                  <a:cubicBezTo>
                    <a:pt x="6208" y="2724"/>
                    <a:pt x="7061" y="2595"/>
                    <a:pt x="7061" y="2595"/>
                  </a:cubicBezTo>
                  <a:close/>
                </a:path>
              </a:pathLst>
            </a:custGeom>
            <a:solidFill>
              <a:srgbClr val="6943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5DC7D53C-BE15-FE4B-BA86-9D7A77039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7378" y="5281613"/>
              <a:ext cx="63500" cy="650875"/>
            </a:xfrm>
            <a:custGeom>
              <a:avLst/>
              <a:gdLst>
                <a:gd name="T0" fmla="*/ 0 w 62"/>
                <a:gd name="T1" fmla="*/ 0 h 631"/>
                <a:gd name="T2" fmla="*/ 8 w 62"/>
                <a:gd name="T3" fmla="*/ 26 h 631"/>
                <a:gd name="T4" fmla="*/ 16 w 62"/>
                <a:gd name="T5" fmla="*/ 57 h 631"/>
                <a:gd name="T6" fmla="*/ 25 w 62"/>
                <a:gd name="T7" fmla="*/ 97 h 631"/>
                <a:gd name="T8" fmla="*/ 34 w 62"/>
                <a:gd name="T9" fmla="*/ 144 h 631"/>
                <a:gd name="T10" fmla="*/ 42 w 62"/>
                <a:gd name="T11" fmla="*/ 197 h 631"/>
                <a:gd name="T12" fmla="*/ 46 w 62"/>
                <a:gd name="T13" fmla="*/ 225 h 631"/>
                <a:gd name="T14" fmla="*/ 50 w 62"/>
                <a:gd name="T15" fmla="*/ 254 h 631"/>
                <a:gd name="T16" fmla="*/ 53 w 62"/>
                <a:gd name="T17" fmla="*/ 283 h 631"/>
                <a:gd name="T18" fmla="*/ 56 w 62"/>
                <a:gd name="T19" fmla="*/ 313 h 631"/>
                <a:gd name="T20" fmla="*/ 60 w 62"/>
                <a:gd name="T21" fmla="*/ 372 h 631"/>
                <a:gd name="T22" fmla="*/ 61 w 62"/>
                <a:gd name="T23" fmla="*/ 387 h 631"/>
                <a:gd name="T24" fmla="*/ 61 w 62"/>
                <a:gd name="T25" fmla="*/ 401 h 631"/>
                <a:gd name="T26" fmla="*/ 62 w 62"/>
                <a:gd name="T27" fmla="*/ 430 h 631"/>
                <a:gd name="T28" fmla="*/ 62 w 62"/>
                <a:gd name="T29" fmla="*/ 484 h 631"/>
                <a:gd name="T30" fmla="*/ 61 w 62"/>
                <a:gd name="T31" fmla="*/ 509 h 631"/>
                <a:gd name="T32" fmla="*/ 59 w 62"/>
                <a:gd name="T33" fmla="*/ 532 h 631"/>
                <a:gd name="T34" fmla="*/ 57 w 62"/>
                <a:gd name="T35" fmla="*/ 554 h 631"/>
                <a:gd name="T36" fmla="*/ 56 w 62"/>
                <a:gd name="T37" fmla="*/ 564 h 631"/>
                <a:gd name="T38" fmla="*/ 55 w 62"/>
                <a:gd name="T39" fmla="*/ 573 h 631"/>
                <a:gd name="T40" fmla="*/ 52 w 62"/>
                <a:gd name="T41" fmla="*/ 590 h 631"/>
                <a:gd name="T42" fmla="*/ 51 w 62"/>
                <a:gd name="T43" fmla="*/ 598 h 631"/>
                <a:gd name="T44" fmla="*/ 49 w 62"/>
                <a:gd name="T45" fmla="*/ 604 h 631"/>
                <a:gd name="T46" fmla="*/ 47 w 62"/>
                <a:gd name="T47" fmla="*/ 616 h 631"/>
                <a:gd name="T48" fmla="*/ 44 w 62"/>
                <a:gd name="T49" fmla="*/ 624 h 631"/>
                <a:gd name="T50" fmla="*/ 42 w 62"/>
                <a:gd name="T51" fmla="*/ 631 h 631"/>
                <a:gd name="T52" fmla="*/ 42 w 62"/>
                <a:gd name="T53" fmla="*/ 624 h 631"/>
                <a:gd name="T54" fmla="*/ 42 w 62"/>
                <a:gd name="T55" fmla="*/ 615 h 631"/>
                <a:gd name="T56" fmla="*/ 41 w 62"/>
                <a:gd name="T57" fmla="*/ 604 h 631"/>
                <a:gd name="T58" fmla="*/ 41 w 62"/>
                <a:gd name="T59" fmla="*/ 597 h 631"/>
                <a:gd name="T60" fmla="*/ 40 w 62"/>
                <a:gd name="T61" fmla="*/ 590 h 631"/>
                <a:gd name="T62" fmla="*/ 39 w 62"/>
                <a:gd name="T63" fmla="*/ 573 h 631"/>
                <a:gd name="T64" fmla="*/ 35 w 62"/>
                <a:gd name="T65" fmla="*/ 532 h 631"/>
                <a:gd name="T66" fmla="*/ 25 w 62"/>
                <a:gd name="T67" fmla="*/ 432 h 631"/>
                <a:gd name="T68" fmla="*/ 23 w 62"/>
                <a:gd name="T69" fmla="*/ 404 h 631"/>
                <a:gd name="T70" fmla="*/ 20 w 62"/>
                <a:gd name="T71" fmla="*/ 375 h 631"/>
                <a:gd name="T72" fmla="*/ 15 w 62"/>
                <a:gd name="T73" fmla="*/ 317 h 631"/>
                <a:gd name="T74" fmla="*/ 10 w 62"/>
                <a:gd name="T75" fmla="*/ 258 h 631"/>
                <a:gd name="T76" fmla="*/ 9 w 62"/>
                <a:gd name="T77" fmla="*/ 243 h 631"/>
                <a:gd name="T78" fmla="*/ 8 w 62"/>
                <a:gd name="T79" fmla="*/ 229 h 631"/>
                <a:gd name="T80" fmla="*/ 6 w 62"/>
                <a:gd name="T81" fmla="*/ 201 h 631"/>
                <a:gd name="T82" fmla="*/ 3 w 62"/>
                <a:gd name="T83" fmla="*/ 147 h 631"/>
                <a:gd name="T84" fmla="*/ 1 w 62"/>
                <a:gd name="T85" fmla="*/ 99 h 631"/>
                <a:gd name="T86" fmla="*/ 0 w 62"/>
                <a:gd name="T87" fmla="*/ 27 h 631"/>
                <a:gd name="T88" fmla="*/ 0 w 62"/>
                <a:gd name="T89" fmla="*/ 0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2" h="631">
                  <a:moveTo>
                    <a:pt x="0" y="0"/>
                  </a:moveTo>
                  <a:cubicBezTo>
                    <a:pt x="0" y="0"/>
                    <a:pt x="4" y="9"/>
                    <a:pt x="8" y="26"/>
                  </a:cubicBezTo>
                  <a:cubicBezTo>
                    <a:pt x="10" y="35"/>
                    <a:pt x="13" y="45"/>
                    <a:pt x="16" y="57"/>
                  </a:cubicBezTo>
                  <a:cubicBezTo>
                    <a:pt x="19" y="69"/>
                    <a:pt x="22" y="82"/>
                    <a:pt x="25" y="97"/>
                  </a:cubicBezTo>
                  <a:cubicBezTo>
                    <a:pt x="28" y="111"/>
                    <a:pt x="31" y="127"/>
                    <a:pt x="34" y="144"/>
                  </a:cubicBezTo>
                  <a:cubicBezTo>
                    <a:pt x="37" y="161"/>
                    <a:pt x="40" y="179"/>
                    <a:pt x="42" y="197"/>
                  </a:cubicBezTo>
                  <a:cubicBezTo>
                    <a:pt x="44" y="206"/>
                    <a:pt x="45" y="216"/>
                    <a:pt x="46" y="225"/>
                  </a:cubicBezTo>
                  <a:cubicBezTo>
                    <a:pt x="48" y="235"/>
                    <a:pt x="49" y="244"/>
                    <a:pt x="50" y="254"/>
                  </a:cubicBezTo>
                  <a:cubicBezTo>
                    <a:pt x="51" y="264"/>
                    <a:pt x="52" y="273"/>
                    <a:pt x="53" y="283"/>
                  </a:cubicBezTo>
                  <a:cubicBezTo>
                    <a:pt x="54" y="293"/>
                    <a:pt x="55" y="303"/>
                    <a:pt x="56" y="313"/>
                  </a:cubicBezTo>
                  <a:cubicBezTo>
                    <a:pt x="58" y="333"/>
                    <a:pt x="59" y="353"/>
                    <a:pt x="60" y="372"/>
                  </a:cubicBezTo>
                  <a:cubicBezTo>
                    <a:pt x="60" y="377"/>
                    <a:pt x="61" y="382"/>
                    <a:pt x="61" y="387"/>
                  </a:cubicBezTo>
                  <a:cubicBezTo>
                    <a:pt x="61" y="392"/>
                    <a:pt x="61" y="397"/>
                    <a:pt x="61" y="401"/>
                  </a:cubicBezTo>
                  <a:cubicBezTo>
                    <a:pt x="62" y="411"/>
                    <a:pt x="62" y="421"/>
                    <a:pt x="62" y="430"/>
                  </a:cubicBezTo>
                  <a:cubicBezTo>
                    <a:pt x="62" y="449"/>
                    <a:pt x="62" y="467"/>
                    <a:pt x="62" y="484"/>
                  </a:cubicBezTo>
                  <a:cubicBezTo>
                    <a:pt x="62" y="492"/>
                    <a:pt x="61" y="501"/>
                    <a:pt x="61" y="509"/>
                  </a:cubicBezTo>
                  <a:cubicBezTo>
                    <a:pt x="60" y="517"/>
                    <a:pt x="60" y="525"/>
                    <a:pt x="59" y="532"/>
                  </a:cubicBezTo>
                  <a:cubicBezTo>
                    <a:pt x="59" y="540"/>
                    <a:pt x="58" y="547"/>
                    <a:pt x="57" y="554"/>
                  </a:cubicBezTo>
                  <a:cubicBezTo>
                    <a:pt x="57" y="557"/>
                    <a:pt x="56" y="561"/>
                    <a:pt x="56" y="564"/>
                  </a:cubicBezTo>
                  <a:cubicBezTo>
                    <a:pt x="56" y="567"/>
                    <a:pt x="55" y="570"/>
                    <a:pt x="55" y="573"/>
                  </a:cubicBezTo>
                  <a:cubicBezTo>
                    <a:pt x="54" y="579"/>
                    <a:pt x="53" y="585"/>
                    <a:pt x="52" y="590"/>
                  </a:cubicBezTo>
                  <a:cubicBezTo>
                    <a:pt x="52" y="593"/>
                    <a:pt x="51" y="595"/>
                    <a:pt x="51" y="598"/>
                  </a:cubicBezTo>
                  <a:cubicBezTo>
                    <a:pt x="50" y="600"/>
                    <a:pt x="50" y="602"/>
                    <a:pt x="49" y="604"/>
                  </a:cubicBezTo>
                  <a:cubicBezTo>
                    <a:pt x="48" y="609"/>
                    <a:pt x="48" y="613"/>
                    <a:pt x="47" y="616"/>
                  </a:cubicBezTo>
                  <a:cubicBezTo>
                    <a:pt x="46" y="619"/>
                    <a:pt x="45" y="622"/>
                    <a:pt x="44" y="624"/>
                  </a:cubicBezTo>
                  <a:cubicBezTo>
                    <a:pt x="43" y="629"/>
                    <a:pt x="42" y="631"/>
                    <a:pt x="42" y="631"/>
                  </a:cubicBezTo>
                  <a:cubicBezTo>
                    <a:pt x="42" y="631"/>
                    <a:pt x="42" y="629"/>
                    <a:pt x="42" y="624"/>
                  </a:cubicBezTo>
                  <a:cubicBezTo>
                    <a:pt x="42" y="622"/>
                    <a:pt x="42" y="619"/>
                    <a:pt x="42" y="615"/>
                  </a:cubicBezTo>
                  <a:cubicBezTo>
                    <a:pt x="42" y="612"/>
                    <a:pt x="41" y="608"/>
                    <a:pt x="41" y="604"/>
                  </a:cubicBezTo>
                  <a:cubicBezTo>
                    <a:pt x="41" y="602"/>
                    <a:pt x="41" y="599"/>
                    <a:pt x="41" y="597"/>
                  </a:cubicBezTo>
                  <a:cubicBezTo>
                    <a:pt x="41" y="595"/>
                    <a:pt x="40" y="592"/>
                    <a:pt x="40" y="590"/>
                  </a:cubicBezTo>
                  <a:cubicBezTo>
                    <a:pt x="40" y="584"/>
                    <a:pt x="39" y="579"/>
                    <a:pt x="39" y="573"/>
                  </a:cubicBezTo>
                  <a:cubicBezTo>
                    <a:pt x="38" y="561"/>
                    <a:pt x="37" y="547"/>
                    <a:pt x="35" y="532"/>
                  </a:cubicBezTo>
                  <a:cubicBezTo>
                    <a:pt x="32" y="503"/>
                    <a:pt x="29" y="469"/>
                    <a:pt x="25" y="432"/>
                  </a:cubicBezTo>
                  <a:cubicBezTo>
                    <a:pt x="25" y="423"/>
                    <a:pt x="24" y="413"/>
                    <a:pt x="23" y="404"/>
                  </a:cubicBezTo>
                  <a:cubicBezTo>
                    <a:pt x="22" y="394"/>
                    <a:pt x="21" y="385"/>
                    <a:pt x="20" y="375"/>
                  </a:cubicBezTo>
                  <a:cubicBezTo>
                    <a:pt x="18" y="356"/>
                    <a:pt x="17" y="336"/>
                    <a:pt x="15" y="317"/>
                  </a:cubicBezTo>
                  <a:cubicBezTo>
                    <a:pt x="13" y="297"/>
                    <a:pt x="11" y="277"/>
                    <a:pt x="10" y="258"/>
                  </a:cubicBezTo>
                  <a:cubicBezTo>
                    <a:pt x="10" y="253"/>
                    <a:pt x="9" y="248"/>
                    <a:pt x="9" y="243"/>
                  </a:cubicBezTo>
                  <a:cubicBezTo>
                    <a:pt x="9" y="239"/>
                    <a:pt x="8" y="234"/>
                    <a:pt x="8" y="229"/>
                  </a:cubicBezTo>
                  <a:cubicBezTo>
                    <a:pt x="7" y="219"/>
                    <a:pt x="7" y="210"/>
                    <a:pt x="6" y="201"/>
                  </a:cubicBezTo>
                  <a:cubicBezTo>
                    <a:pt x="5" y="182"/>
                    <a:pt x="4" y="164"/>
                    <a:pt x="3" y="147"/>
                  </a:cubicBezTo>
                  <a:cubicBezTo>
                    <a:pt x="2" y="130"/>
                    <a:pt x="2" y="114"/>
                    <a:pt x="1" y="99"/>
                  </a:cubicBezTo>
                  <a:cubicBezTo>
                    <a:pt x="0" y="70"/>
                    <a:pt x="0" y="45"/>
                    <a:pt x="0" y="27"/>
                  </a:cubicBezTo>
                  <a:cubicBezTo>
                    <a:pt x="0" y="1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38223390-F51B-D245-BE3D-BD1B3D37A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5590" y="5330826"/>
              <a:ext cx="77787" cy="638175"/>
            </a:xfrm>
            <a:custGeom>
              <a:avLst/>
              <a:gdLst>
                <a:gd name="T0" fmla="*/ 4 w 75"/>
                <a:gd name="T1" fmla="*/ 0 h 620"/>
                <a:gd name="T2" fmla="*/ 5 w 75"/>
                <a:gd name="T3" fmla="*/ 1 h 620"/>
                <a:gd name="T4" fmla="*/ 9 w 75"/>
                <a:gd name="T5" fmla="*/ 5 h 620"/>
                <a:gd name="T6" fmla="*/ 21 w 75"/>
                <a:gd name="T7" fmla="*/ 23 h 620"/>
                <a:gd name="T8" fmla="*/ 35 w 75"/>
                <a:gd name="T9" fmla="*/ 51 h 620"/>
                <a:gd name="T10" fmla="*/ 50 w 75"/>
                <a:gd name="T11" fmla="*/ 90 h 620"/>
                <a:gd name="T12" fmla="*/ 56 w 75"/>
                <a:gd name="T13" fmla="*/ 113 h 620"/>
                <a:gd name="T14" fmla="*/ 58 w 75"/>
                <a:gd name="T15" fmla="*/ 125 h 620"/>
                <a:gd name="T16" fmla="*/ 60 w 75"/>
                <a:gd name="T17" fmla="*/ 137 h 620"/>
                <a:gd name="T18" fmla="*/ 62 w 75"/>
                <a:gd name="T19" fmla="*/ 164 h 620"/>
                <a:gd name="T20" fmla="*/ 61 w 75"/>
                <a:gd name="T21" fmla="*/ 192 h 620"/>
                <a:gd name="T22" fmla="*/ 60 w 75"/>
                <a:gd name="T23" fmla="*/ 206 h 620"/>
                <a:gd name="T24" fmla="*/ 60 w 75"/>
                <a:gd name="T25" fmla="*/ 220 h 620"/>
                <a:gd name="T26" fmla="*/ 61 w 75"/>
                <a:gd name="T27" fmla="*/ 249 h 620"/>
                <a:gd name="T28" fmla="*/ 64 w 75"/>
                <a:gd name="T29" fmla="*/ 278 h 620"/>
                <a:gd name="T30" fmla="*/ 66 w 75"/>
                <a:gd name="T31" fmla="*/ 293 h 620"/>
                <a:gd name="T32" fmla="*/ 69 w 75"/>
                <a:gd name="T33" fmla="*/ 308 h 620"/>
                <a:gd name="T34" fmla="*/ 73 w 75"/>
                <a:gd name="T35" fmla="*/ 338 h 620"/>
                <a:gd name="T36" fmla="*/ 74 w 75"/>
                <a:gd name="T37" fmla="*/ 353 h 620"/>
                <a:gd name="T38" fmla="*/ 75 w 75"/>
                <a:gd name="T39" fmla="*/ 360 h 620"/>
                <a:gd name="T40" fmla="*/ 75 w 75"/>
                <a:gd name="T41" fmla="*/ 368 h 620"/>
                <a:gd name="T42" fmla="*/ 75 w 75"/>
                <a:gd name="T43" fmla="*/ 425 h 620"/>
                <a:gd name="T44" fmla="*/ 73 w 75"/>
                <a:gd name="T45" fmla="*/ 453 h 620"/>
                <a:gd name="T46" fmla="*/ 69 w 75"/>
                <a:gd name="T47" fmla="*/ 479 h 620"/>
                <a:gd name="T48" fmla="*/ 67 w 75"/>
                <a:gd name="T49" fmla="*/ 492 h 620"/>
                <a:gd name="T50" fmla="*/ 64 w 75"/>
                <a:gd name="T51" fmla="*/ 504 h 620"/>
                <a:gd name="T52" fmla="*/ 62 w 75"/>
                <a:gd name="T53" fmla="*/ 515 h 620"/>
                <a:gd name="T54" fmla="*/ 59 w 75"/>
                <a:gd name="T55" fmla="*/ 526 h 620"/>
                <a:gd name="T56" fmla="*/ 53 w 75"/>
                <a:gd name="T57" fmla="*/ 547 h 620"/>
                <a:gd name="T58" fmla="*/ 52 w 75"/>
                <a:gd name="T59" fmla="*/ 552 h 620"/>
                <a:gd name="T60" fmla="*/ 50 w 75"/>
                <a:gd name="T61" fmla="*/ 557 h 620"/>
                <a:gd name="T62" fmla="*/ 47 w 75"/>
                <a:gd name="T63" fmla="*/ 566 h 620"/>
                <a:gd name="T64" fmla="*/ 35 w 75"/>
                <a:gd name="T65" fmla="*/ 595 h 620"/>
                <a:gd name="T66" fmla="*/ 23 w 75"/>
                <a:gd name="T67" fmla="*/ 620 h 620"/>
                <a:gd name="T68" fmla="*/ 19 w 75"/>
                <a:gd name="T69" fmla="*/ 619 h 620"/>
                <a:gd name="T70" fmla="*/ 19 w 75"/>
                <a:gd name="T71" fmla="*/ 592 h 620"/>
                <a:gd name="T72" fmla="*/ 20 w 75"/>
                <a:gd name="T73" fmla="*/ 560 h 620"/>
                <a:gd name="T74" fmla="*/ 21 w 75"/>
                <a:gd name="T75" fmla="*/ 541 h 620"/>
                <a:gd name="T76" fmla="*/ 22 w 75"/>
                <a:gd name="T77" fmla="*/ 520 h 620"/>
                <a:gd name="T78" fmla="*/ 24 w 75"/>
                <a:gd name="T79" fmla="*/ 498 h 620"/>
                <a:gd name="T80" fmla="*/ 25 w 75"/>
                <a:gd name="T81" fmla="*/ 486 h 620"/>
                <a:gd name="T82" fmla="*/ 25 w 75"/>
                <a:gd name="T83" fmla="*/ 480 h 620"/>
                <a:gd name="T84" fmla="*/ 26 w 75"/>
                <a:gd name="T85" fmla="*/ 474 h 620"/>
                <a:gd name="T86" fmla="*/ 28 w 75"/>
                <a:gd name="T87" fmla="*/ 448 h 620"/>
                <a:gd name="T88" fmla="*/ 32 w 75"/>
                <a:gd name="T89" fmla="*/ 422 h 620"/>
                <a:gd name="T90" fmla="*/ 38 w 75"/>
                <a:gd name="T91" fmla="*/ 366 h 620"/>
                <a:gd name="T92" fmla="*/ 46 w 75"/>
                <a:gd name="T93" fmla="*/ 308 h 620"/>
                <a:gd name="T94" fmla="*/ 49 w 75"/>
                <a:gd name="T95" fmla="*/ 279 h 620"/>
                <a:gd name="T96" fmla="*/ 49 w 75"/>
                <a:gd name="T97" fmla="*/ 250 h 620"/>
                <a:gd name="T98" fmla="*/ 39 w 75"/>
                <a:gd name="T99" fmla="*/ 194 h 620"/>
                <a:gd name="T100" fmla="*/ 24 w 75"/>
                <a:gd name="T101" fmla="*/ 144 h 620"/>
                <a:gd name="T102" fmla="*/ 22 w 75"/>
                <a:gd name="T103" fmla="*/ 132 h 620"/>
                <a:gd name="T104" fmla="*/ 19 w 75"/>
                <a:gd name="T105" fmla="*/ 120 h 620"/>
                <a:gd name="T106" fmla="*/ 15 w 75"/>
                <a:gd name="T107" fmla="*/ 98 h 620"/>
                <a:gd name="T108" fmla="*/ 9 w 75"/>
                <a:gd name="T109" fmla="*/ 59 h 620"/>
                <a:gd name="T110" fmla="*/ 4 w 75"/>
                <a:gd name="T111" fmla="*/ 29 h 620"/>
                <a:gd name="T112" fmla="*/ 0 w 75"/>
                <a:gd name="T113" fmla="*/ 1 h 620"/>
                <a:gd name="T114" fmla="*/ 4 w 75"/>
                <a:gd name="T115" fmla="*/ 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5" h="620">
                  <a:moveTo>
                    <a:pt x="4" y="0"/>
                  </a:moveTo>
                  <a:cubicBezTo>
                    <a:pt x="4" y="0"/>
                    <a:pt x="5" y="0"/>
                    <a:pt x="5" y="1"/>
                  </a:cubicBezTo>
                  <a:cubicBezTo>
                    <a:pt x="6" y="2"/>
                    <a:pt x="7" y="4"/>
                    <a:pt x="9" y="5"/>
                  </a:cubicBezTo>
                  <a:cubicBezTo>
                    <a:pt x="12" y="9"/>
                    <a:pt x="16" y="15"/>
                    <a:pt x="21" y="23"/>
                  </a:cubicBezTo>
                  <a:cubicBezTo>
                    <a:pt x="25" y="30"/>
                    <a:pt x="30" y="40"/>
                    <a:pt x="35" y="51"/>
                  </a:cubicBezTo>
                  <a:cubicBezTo>
                    <a:pt x="40" y="62"/>
                    <a:pt x="45" y="75"/>
                    <a:pt x="50" y="90"/>
                  </a:cubicBezTo>
                  <a:cubicBezTo>
                    <a:pt x="52" y="97"/>
                    <a:pt x="54" y="105"/>
                    <a:pt x="56" y="113"/>
                  </a:cubicBezTo>
                  <a:cubicBezTo>
                    <a:pt x="56" y="117"/>
                    <a:pt x="57" y="121"/>
                    <a:pt x="58" y="125"/>
                  </a:cubicBezTo>
                  <a:cubicBezTo>
                    <a:pt x="59" y="129"/>
                    <a:pt x="59" y="133"/>
                    <a:pt x="60" y="137"/>
                  </a:cubicBezTo>
                  <a:cubicBezTo>
                    <a:pt x="61" y="146"/>
                    <a:pt x="61" y="155"/>
                    <a:pt x="62" y="164"/>
                  </a:cubicBezTo>
                  <a:cubicBezTo>
                    <a:pt x="61" y="173"/>
                    <a:pt x="61" y="182"/>
                    <a:pt x="61" y="192"/>
                  </a:cubicBezTo>
                  <a:cubicBezTo>
                    <a:pt x="61" y="196"/>
                    <a:pt x="61" y="201"/>
                    <a:pt x="60" y="206"/>
                  </a:cubicBezTo>
                  <a:cubicBezTo>
                    <a:pt x="60" y="211"/>
                    <a:pt x="60" y="215"/>
                    <a:pt x="60" y="220"/>
                  </a:cubicBezTo>
                  <a:cubicBezTo>
                    <a:pt x="60" y="230"/>
                    <a:pt x="61" y="239"/>
                    <a:pt x="61" y="249"/>
                  </a:cubicBezTo>
                  <a:cubicBezTo>
                    <a:pt x="62" y="259"/>
                    <a:pt x="63" y="269"/>
                    <a:pt x="64" y="278"/>
                  </a:cubicBezTo>
                  <a:cubicBezTo>
                    <a:pt x="65" y="283"/>
                    <a:pt x="66" y="288"/>
                    <a:pt x="66" y="293"/>
                  </a:cubicBezTo>
                  <a:cubicBezTo>
                    <a:pt x="67" y="298"/>
                    <a:pt x="68" y="303"/>
                    <a:pt x="69" y="308"/>
                  </a:cubicBezTo>
                  <a:cubicBezTo>
                    <a:pt x="70" y="318"/>
                    <a:pt x="72" y="328"/>
                    <a:pt x="73" y="338"/>
                  </a:cubicBezTo>
                  <a:cubicBezTo>
                    <a:pt x="73" y="343"/>
                    <a:pt x="74" y="348"/>
                    <a:pt x="74" y="353"/>
                  </a:cubicBezTo>
                  <a:cubicBezTo>
                    <a:pt x="74" y="355"/>
                    <a:pt x="75" y="358"/>
                    <a:pt x="75" y="360"/>
                  </a:cubicBezTo>
                  <a:cubicBezTo>
                    <a:pt x="75" y="363"/>
                    <a:pt x="75" y="365"/>
                    <a:pt x="75" y="368"/>
                  </a:cubicBezTo>
                  <a:cubicBezTo>
                    <a:pt x="75" y="387"/>
                    <a:pt x="75" y="407"/>
                    <a:pt x="75" y="425"/>
                  </a:cubicBezTo>
                  <a:cubicBezTo>
                    <a:pt x="74" y="435"/>
                    <a:pt x="74" y="444"/>
                    <a:pt x="73" y="453"/>
                  </a:cubicBezTo>
                  <a:cubicBezTo>
                    <a:pt x="72" y="462"/>
                    <a:pt x="70" y="471"/>
                    <a:pt x="69" y="479"/>
                  </a:cubicBezTo>
                  <a:cubicBezTo>
                    <a:pt x="68" y="483"/>
                    <a:pt x="68" y="487"/>
                    <a:pt x="67" y="492"/>
                  </a:cubicBezTo>
                  <a:cubicBezTo>
                    <a:pt x="66" y="496"/>
                    <a:pt x="65" y="500"/>
                    <a:pt x="64" y="504"/>
                  </a:cubicBezTo>
                  <a:cubicBezTo>
                    <a:pt x="63" y="508"/>
                    <a:pt x="62" y="511"/>
                    <a:pt x="62" y="515"/>
                  </a:cubicBezTo>
                  <a:cubicBezTo>
                    <a:pt x="61" y="519"/>
                    <a:pt x="60" y="523"/>
                    <a:pt x="59" y="526"/>
                  </a:cubicBezTo>
                  <a:cubicBezTo>
                    <a:pt x="57" y="534"/>
                    <a:pt x="55" y="541"/>
                    <a:pt x="53" y="547"/>
                  </a:cubicBezTo>
                  <a:cubicBezTo>
                    <a:pt x="52" y="549"/>
                    <a:pt x="52" y="550"/>
                    <a:pt x="52" y="552"/>
                  </a:cubicBezTo>
                  <a:cubicBezTo>
                    <a:pt x="51" y="554"/>
                    <a:pt x="50" y="555"/>
                    <a:pt x="50" y="557"/>
                  </a:cubicBezTo>
                  <a:cubicBezTo>
                    <a:pt x="49" y="560"/>
                    <a:pt x="48" y="563"/>
                    <a:pt x="47" y="566"/>
                  </a:cubicBezTo>
                  <a:cubicBezTo>
                    <a:pt x="43" y="577"/>
                    <a:pt x="39" y="587"/>
                    <a:pt x="35" y="595"/>
                  </a:cubicBezTo>
                  <a:cubicBezTo>
                    <a:pt x="28" y="611"/>
                    <a:pt x="23" y="620"/>
                    <a:pt x="23" y="620"/>
                  </a:cubicBezTo>
                  <a:cubicBezTo>
                    <a:pt x="19" y="619"/>
                    <a:pt x="19" y="619"/>
                    <a:pt x="19" y="619"/>
                  </a:cubicBezTo>
                  <a:cubicBezTo>
                    <a:pt x="19" y="619"/>
                    <a:pt x="19" y="609"/>
                    <a:pt x="19" y="592"/>
                  </a:cubicBezTo>
                  <a:cubicBezTo>
                    <a:pt x="19" y="583"/>
                    <a:pt x="19" y="572"/>
                    <a:pt x="20" y="560"/>
                  </a:cubicBezTo>
                  <a:cubicBezTo>
                    <a:pt x="20" y="554"/>
                    <a:pt x="21" y="548"/>
                    <a:pt x="21" y="541"/>
                  </a:cubicBezTo>
                  <a:cubicBezTo>
                    <a:pt x="21" y="535"/>
                    <a:pt x="22" y="528"/>
                    <a:pt x="22" y="520"/>
                  </a:cubicBezTo>
                  <a:cubicBezTo>
                    <a:pt x="23" y="513"/>
                    <a:pt x="23" y="506"/>
                    <a:pt x="24" y="498"/>
                  </a:cubicBezTo>
                  <a:cubicBezTo>
                    <a:pt x="24" y="494"/>
                    <a:pt x="25" y="490"/>
                    <a:pt x="25" y="486"/>
                  </a:cubicBezTo>
                  <a:cubicBezTo>
                    <a:pt x="25" y="484"/>
                    <a:pt x="25" y="482"/>
                    <a:pt x="25" y="480"/>
                  </a:cubicBezTo>
                  <a:cubicBezTo>
                    <a:pt x="26" y="478"/>
                    <a:pt x="26" y="476"/>
                    <a:pt x="26" y="474"/>
                  </a:cubicBezTo>
                  <a:cubicBezTo>
                    <a:pt x="27" y="465"/>
                    <a:pt x="27" y="457"/>
                    <a:pt x="28" y="448"/>
                  </a:cubicBezTo>
                  <a:cubicBezTo>
                    <a:pt x="29" y="439"/>
                    <a:pt x="30" y="431"/>
                    <a:pt x="32" y="422"/>
                  </a:cubicBezTo>
                  <a:cubicBezTo>
                    <a:pt x="34" y="404"/>
                    <a:pt x="36" y="385"/>
                    <a:pt x="38" y="366"/>
                  </a:cubicBezTo>
                  <a:cubicBezTo>
                    <a:pt x="40" y="347"/>
                    <a:pt x="43" y="328"/>
                    <a:pt x="46" y="308"/>
                  </a:cubicBezTo>
                  <a:cubicBezTo>
                    <a:pt x="47" y="299"/>
                    <a:pt x="48" y="289"/>
                    <a:pt x="49" y="279"/>
                  </a:cubicBezTo>
                  <a:cubicBezTo>
                    <a:pt x="49" y="269"/>
                    <a:pt x="50" y="260"/>
                    <a:pt x="49" y="250"/>
                  </a:cubicBezTo>
                  <a:cubicBezTo>
                    <a:pt x="48" y="231"/>
                    <a:pt x="44" y="212"/>
                    <a:pt x="39" y="194"/>
                  </a:cubicBezTo>
                  <a:cubicBezTo>
                    <a:pt x="34" y="177"/>
                    <a:pt x="28" y="160"/>
                    <a:pt x="24" y="144"/>
                  </a:cubicBezTo>
                  <a:cubicBezTo>
                    <a:pt x="23" y="140"/>
                    <a:pt x="22" y="136"/>
                    <a:pt x="22" y="132"/>
                  </a:cubicBezTo>
                  <a:cubicBezTo>
                    <a:pt x="21" y="128"/>
                    <a:pt x="20" y="124"/>
                    <a:pt x="19" y="120"/>
                  </a:cubicBezTo>
                  <a:cubicBezTo>
                    <a:pt x="18" y="113"/>
                    <a:pt x="16" y="105"/>
                    <a:pt x="15" y="98"/>
                  </a:cubicBezTo>
                  <a:cubicBezTo>
                    <a:pt x="13" y="84"/>
                    <a:pt x="11" y="71"/>
                    <a:pt x="9" y="59"/>
                  </a:cubicBezTo>
                  <a:cubicBezTo>
                    <a:pt x="7" y="47"/>
                    <a:pt x="5" y="37"/>
                    <a:pt x="4" y="29"/>
                  </a:cubicBezTo>
                  <a:cubicBezTo>
                    <a:pt x="2" y="12"/>
                    <a:pt x="0" y="1"/>
                    <a:pt x="0" y="1"/>
                  </a:cubicBezTo>
                  <a:lnTo>
                    <a:pt x="4" y="0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1FB156D1-CADC-3F4D-9724-743115822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3603" y="4343401"/>
              <a:ext cx="615950" cy="190500"/>
            </a:xfrm>
            <a:custGeom>
              <a:avLst/>
              <a:gdLst>
                <a:gd name="T0" fmla="*/ 599 w 599"/>
                <a:gd name="T1" fmla="*/ 17 h 184"/>
                <a:gd name="T2" fmla="*/ 597 w 599"/>
                <a:gd name="T3" fmla="*/ 17 h 184"/>
                <a:gd name="T4" fmla="*/ 592 w 599"/>
                <a:gd name="T5" fmla="*/ 14 h 184"/>
                <a:gd name="T6" fmla="*/ 572 w 599"/>
                <a:gd name="T7" fmla="*/ 8 h 184"/>
                <a:gd name="T8" fmla="*/ 540 w 599"/>
                <a:gd name="T9" fmla="*/ 3 h 184"/>
                <a:gd name="T10" fmla="*/ 499 w 599"/>
                <a:gd name="T11" fmla="*/ 0 h 184"/>
                <a:gd name="T12" fmla="*/ 476 w 599"/>
                <a:gd name="T13" fmla="*/ 1 h 184"/>
                <a:gd name="T14" fmla="*/ 463 w 599"/>
                <a:gd name="T15" fmla="*/ 2 h 184"/>
                <a:gd name="T16" fmla="*/ 451 w 599"/>
                <a:gd name="T17" fmla="*/ 4 h 184"/>
                <a:gd name="T18" fmla="*/ 425 w 599"/>
                <a:gd name="T19" fmla="*/ 11 h 184"/>
                <a:gd name="T20" fmla="*/ 398 w 599"/>
                <a:gd name="T21" fmla="*/ 19 h 184"/>
                <a:gd name="T22" fmla="*/ 385 w 599"/>
                <a:gd name="T23" fmla="*/ 24 h 184"/>
                <a:gd name="T24" fmla="*/ 371 w 599"/>
                <a:gd name="T25" fmla="*/ 28 h 184"/>
                <a:gd name="T26" fmla="*/ 343 w 599"/>
                <a:gd name="T27" fmla="*/ 36 h 184"/>
                <a:gd name="T28" fmla="*/ 314 w 599"/>
                <a:gd name="T29" fmla="*/ 41 h 184"/>
                <a:gd name="T30" fmla="*/ 300 w 599"/>
                <a:gd name="T31" fmla="*/ 44 h 184"/>
                <a:gd name="T32" fmla="*/ 285 w 599"/>
                <a:gd name="T33" fmla="*/ 46 h 184"/>
                <a:gd name="T34" fmla="*/ 255 w 599"/>
                <a:gd name="T35" fmla="*/ 51 h 184"/>
                <a:gd name="T36" fmla="*/ 241 w 599"/>
                <a:gd name="T37" fmla="*/ 54 h 184"/>
                <a:gd name="T38" fmla="*/ 233 w 599"/>
                <a:gd name="T39" fmla="*/ 56 h 184"/>
                <a:gd name="T40" fmla="*/ 226 w 599"/>
                <a:gd name="T41" fmla="*/ 57 h 184"/>
                <a:gd name="T42" fmla="*/ 171 w 599"/>
                <a:gd name="T43" fmla="*/ 75 h 184"/>
                <a:gd name="T44" fmla="*/ 145 w 599"/>
                <a:gd name="T45" fmla="*/ 85 h 184"/>
                <a:gd name="T46" fmla="*/ 121 w 599"/>
                <a:gd name="T47" fmla="*/ 96 h 184"/>
                <a:gd name="T48" fmla="*/ 110 w 599"/>
                <a:gd name="T49" fmla="*/ 102 h 184"/>
                <a:gd name="T50" fmla="*/ 99 w 599"/>
                <a:gd name="T51" fmla="*/ 108 h 184"/>
                <a:gd name="T52" fmla="*/ 89 w 599"/>
                <a:gd name="T53" fmla="*/ 113 h 184"/>
                <a:gd name="T54" fmla="*/ 79 w 599"/>
                <a:gd name="T55" fmla="*/ 119 h 184"/>
                <a:gd name="T56" fmla="*/ 61 w 599"/>
                <a:gd name="T57" fmla="*/ 131 h 184"/>
                <a:gd name="T58" fmla="*/ 57 w 599"/>
                <a:gd name="T59" fmla="*/ 134 h 184"/>
                <a:gd name="T60" fmla="*/ 53 w 599"/>
                <a:gd name="T61" fmla="*/ 137 h 184"/>
                <a:gd name="T62" fmla="*/ 45 w 599"/>
                <a:gd name="T63" fmla="*/ 142 h 184"/>
                <a:gd name="T64" fmla="*/ 20 w 599"/>
                <a:gd name="T65" fmla="*/ 162 h 184"/>
                <a:gd name="T66" fmla="*/ 0 w 599"/>
                <a:gd name="T67" fmla="*/ 181 h 184"/>
                <a:gd name="T68" fmla="*/ 2 w 599"/>
                <a:gd name="T69" fmla="*/ 184 h 184"/>
                <a:gd name="T70" fmla="*/ 28 w 599"/>
                <a:gd name="T71" fmla="*/ 177 h 184"/>
                <a:gd name="T72" fmla="*/ 58 w 599"/>
                <a:gd name="T73" fmla="*/ 166 h 184"/>
                <a:gd name="T74" fmla="*/ 76 w 599"/>
                <a:gd name="T75" fmla="*/ 160 h 184"/>
                <a:gd name="T76" fmla="*/ 95 w 599"/>
                <a:gd name="T77" fmla="*/ 153 h 184"/>
                <a:gd name="T78" fmla="*/ 117 w 599"/>
                <a:gd name="T79" fmla="*/ 144 h 184"/>
                <a:gd name="T80" fmla="*/ 128 w 599"/>
                <a:gd name="T81" fmla="*/ 140 h 184"/>
                <a:gd name="T82" fmla="*/ 133 w 599"/>
                <a:gd name="T83" fmla="*/ 138 h 184"/>
                <a:gd name="T84" fmla="*/ 139 w 599"/>
                <a:gd name="T85" fmla="*/ 135 h 184"/>
                <a:gd name="T86" fmla="*/ 163 w 599"/>
                <a:gd name="T87" fmla="*/ 126 h 184"/>
                <a:gd name="T88" fmla="*/ 187 w 599"/>
                <a:gd name="T89" fmla="*/ 115 h 184"/>
                <a:gd name="T90" fmla="*/ 238 w 599"/>
                <a:gd name="T91" fmla="*/ 92 h 184"/>
                <a:gd name="T92" fmla="*/ 291 w 599"/>
                <a:gd name="T93" fmla="*/ 68 h 184"/>
                <a:gd name="T94" fmla="*/ 318 w 599"/>
                <a:gd name="T95" fmla="*/ 56 h 184"/>
                <a:gd name="T96" fmla="*/ 346 w 599"/>
                <a:gd name="T97" fmla="*/ 48 h 184"/>
                <a:gd name="T98" fmla="*/ 402 w 599"/>
                <a:gd name="T99" fmla="*/ 41 h 184"/>
                <a:gd name="T100" fmla="*/ 455 w 599"/>
                <a:gd name="T101" fmla="*/ 40 h 184"/>
                <a:gd name="T102" fmla="*/ 467 w 599"/>
                <a:gd name="T103" fmla="*/ 39 h 184"/>
                <a:gd name="T104" fmla="*/ 479 w 599"/>
                <a:gd name="T105" fmla="*/ 38 h 184"/>
                <a:gd name="T106" fmla="*/ 501 w 599"/>
                <a:gd name="T107" fmla="*/ 36 h 184"/>
                <a:gd name="T108" fmla="*/ 541 w 599"/>
                <a:gd name="T109" fmla="*/ 30 h 184"/>
                <a:gd name="T110" fmla="*/ 571 w 599"/>
                <a:gd name="T111" fmla="*/ 26 h 184"/>
                <a:gd name="T112" fmla="*/ 598 w 599"/>
                <a:gd name="T113" fmla="*/ 21 h 184"/>
                <a:gd name="T114" fmla="*/ 599 w 599"/>
                <a:gd name="T115" fmla="*/ 17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99" h="184">
                  <a:moveTo>
                    <a:pt x="599" y="17"/>
                  </a:moveTo>
                  <a:cubicBezTo>
                    <a:pt x="599" y="17"/>
                    <a:pt x="598" y="17"/>
                    <a:pt x="597" y="17"/>
                  </a:cubicBezTo>
                  <a:cubicBezTo>
                    <a:pt x="596" y="16"/>
                    <a:pt x="594" y="15"/>
                    <a:pt x="592" y="14"/>
                  </a:cubicBezTo>
                  <a:cubicBezTo>
                    <a:pt x="587" y="13"/>
                    <a:pt x="581" y="11"/>
                    <a:pt x="572" y="8"/>
                  </a:cubicBezTo>
                  <a:cubicBezTo>
                    <a:pt x="563" y="6"/>
                    <a:pt x="553" y="4"/>
                    <a:pt x="540" y="3"/>
                  </a:cubicBezTo>
                  <a:cubicBezTo>
                    <a:pt x="528" y="1"/>
                    <a:pt x="514" y="0"/>
                    <a:pt x="499" y="0"/>
                  </a:cubicBezTo>
                  <a:cubicBezTo>
                    <a:pt x="492" y="1"/>
                    <a:pt x="484" y="1"/>
                    <a:pt x="476" y="1"/>
                  </a:cubicBezTo>
                  <a:cubicBezTo>
                    <a:pt x="472" y="2"/>
                    <a:pt x="467" y="2"/>
                    <a:pt x="463" y="2"/>
                  </a:cubicBezTo>
                  <a:cubicBezTo>
                    <a:pt x="459" y="3"/>
                    <a:pt x="455" y="4"/>
                    <a:pt x="451" y="4"/>
                  </a:cubicBezTo>
                  <a:cubicBezTo>
                    <a:pt x="442" y="6"/>
                    <a:pt x="434" y="8"/>
                    <a:pt x="425" y="11"/>
                  </a:cubicBezTo>
                  <a:cubicBezTo>
                    <a:pt x="416" y="13"/>
                    <a:pt x="407" y="16"/>
                    <a:pt x="398" y="19"/>
                  </a:cubicBezTo>
                  <a:cubicBezTo>
                    <a:pt x="394" y="21"/>
                    <a:pt x="389" y="23"/>
                    <a:pt x="385" y="24"/>
                  </a:cubicBezTo>
                  <a:cubicBezTo>
                    <a:pt x="380" y="26"/>
                    <a:pt x="376" y="27"/>
                    <a:pt x="371" y="28"/>
                  </a:cubicBezTo>
                  <a:cubicBezTo>
                    <a:pt x="362" y="31"/>
                    <a:pt x="353" y="34"/>
                    <a:pt x="343" y="36"/>
                  </a:cubicBezTo>
                  <a:cubicBezTo>
                    <a:pt x="334" y="38"/>
                    <a:pt x="324" y="40"/>
                    <a:pt x="314" y="41"/>
                  </a:cubicBezTo>
                  <a:cubicBezTo>
                    <a:pt x="310" y="42"/>
                    <a:pt x="305" y="43"/>
                    <a:pt x="300" y="44"/>
                  </a:cubicBezTo>
                  <a:cubicBezTo>
                    <a:pt x="295" y="45"/>
                    <a:pt x="290" y="45"/>
                    <a:pt x="285" y="46"/>
                  </a:cubicBezTo>
                  <a:cubicBezTo>
                    <a:pt x="275" y="47"/>
                    <a:pt x="265" y="49"/>
                    <a:pt x="255" y="51"/>
                  </a:cubicBezTo>
                  <a:cubicBezTo>
                    <a:pt x="250" y="52"/>
                    <a:pt x="245" y="53"/>
                    <a:pt x="241" y="54"/>
                  </a:cubicBezTo>
                  <a:cubicBezTo>
                    <a:pt x="238" y="54"/>
                    <a:pt x="236" y="55"/>
                    <a:pt x="233" y="56"/>
                  </a:cubicBezTo>
                  <a:cubicBezTo>
                    <a:pt x="231" y="56"/>
                    <a:pt x="229" y="57"/>
                    <a:pt x="226" y="57"/>
                  </a:cubicBezTo>
                  <a:cubicBezTo>
                    <a:pt x="207" y="63"/>
                    <a:pt x="189" y="69"/>
                    <a:pt x="171" y="75"/>
                  </a:cubicBezTo>
                  <a:cubicBezTo>
                    <a:pt x="162" y="78"/>
                    <a:pt x="154" y="81"/>
                    <a:pt x="145" y="85"/>
                  </a:cubicBezTo>
                  <a:cubicBezTo>
                    <a:pt x="137" y="88"/>
                    <a:pt x="129" y="92"/>
                    <a:pt x="121" y="96"/>
                  </a:cubicBezTo>
                  <a:cubicBezTo>
                    <a:pt x="117" y="98"/>
                    <a:pt x="114" y="100"/>
                    <a:pt x="110" y="102"/>
                  </a:cubicBezTo>
                  <a:cubicBezTo>
                    <a:pt x="106" y="104"/>
                    <a:pt x="103" y="106"/>
                    <a:pt x="99" y="108"/>
                  </a:cubicBezTo>
                  <a:cubicBezTo>
                    <a:pt x="96" y="110"/>
                    <a:pt x="92" y="112"/>
                    <a:pt x="89" y="113"/>
                  </a:cubicBezTo>
                  <a:cubicBezTo>
                    <a:pt x="86" y="115"/>
                    <a:pt x="82" y="118"/>
                    <a:pt x="79" y="119"/>
                  </a:cubicBezTo>
                  <a:cubicBezTo>
                    <a:pt x="73" y="123"/>
                    <a:pt x="67" y="127"/>
                    <a:pt x="61" y="131"/>
                  </a:cubicBezTo>
                  <a:cubicBezTo>
                    <a:pt x="60" y="132"/>
                    <a:pt x="58" y="133"/>
                    <a:pt x="57" y="134"/>
                  </a:cubicBezTo>
                  <a:cubicBezTo>
                    <a:pt x="55" y="135"/>
                    <a:pt x="54" y="136"/>
                    <a:pt x="53" y="137"/>
                  </a:cubicBezTo>
                  <a:cubicBezTo>
                    <a:pt x="50" y="139"/>
                    <a:pt x="48" y="141"/>
                    <a:pt x="45" y="142"/>
                  </a:cubicBezTo>
                  <a:cubicBezTo>
                    <a:pt x="35" y="150"/>
                    <a:pt x="27" y="156"/>
                    <a:pt x="20" y="162"/>
                  </a:cubicBezTo>
                  <a:cubicBezTo>
                    <a:pt x="7" y="173"/>
                    <a:pt x="0" y="181"/>
                    <a:pt x="0" y="181"/>
                  </a:cubicBezTo>
                  <a:cubicBezTo>
                    <a:pt x="2" y="184"/>
                    <a:pt x="2" y="184"/>
                    <a:pt x="2" y="184"/>
                  </a:cubicBezTo>
                  <a:cubicBezTo>
                    <a:pt x="2" y="184"/>
                    <a:pt x="12" y="182"/>
                    <a:pt x="28" y="177"/>
                  </a:cubicBezTo>
                  <a:cubicBezTo>
                    <a:pt x="37" y="174"/>
                    <a:pt x="47" y="171"/>
                    <a:pt x="58" y="166"/>
                  </a:cubicBezTo>
                  <a:cubicBezTo>
                    <a:pt x="64" y="164"/>
                    <a:pt x="69" y="162"/>
                    <a:pt x="76" y="160"/>
                  </a:cubicBezTo>
                  <a:cubicBezTo>
                    <a:pt x="82" y="158"/>
                    <a:pt x="89" y="155"/>
                    <a:pt x="95" y="153"/>
                  </a:cubicBezTo>
                  <a:cubicBezTo>
                    <a:pt x="102" y="150"/>
                    <a:pt x="109" y="147"/>
                    <a:pt x="117" y="144"/>
                  </a:cubicBezTo>
                  <a:cubicBezTo>
                    <a:pt x="120" y="143"/>
                    <a:pt x="124" y="142"/>
                    <a:pt x="128" y="140"/>
                  </a:cubicBezTo>
                  <a:cubicBezTo>
                    <a:pt x="130" y="139"/>
                    <a:pt x="132" y="139"/>
                    <a:pt x="133" y="138"/>
                  </a:cubicBezTo>
                  <a:cubicBezTo>
                    <a:pt x="135" y="137"/>
                    <a:pt x="137" y="136"/>
                    <a:pt x="139" y="135"/>
                  </a:cubicBezTo>
                  <a:cubicBezTo>
                    <a:pt x="147" y="132"/>
                    <a:pt x="155" y="129"/>
                    <a:pt x="163" y="126"/>
                  </a:cubicBezTo>
                  <a:cubicBezTo>
                    <a:pt x="171" y="122"/>
                    <a:pt x="179" y="119"/>
                    <a:pt x="187" y="115"/>
                  </a:cubicBezTo>
                  <a:cubicBezTo>
                    <a:pt x="204" y="107"/>
                    <a:pt x="221" y="99"/>
                    <a:pt x="238" y="92"/>
                  </a:cubicBezTo>
                  <a:cubicBezTo>
                    <a:pt x="256" y="85"/>
                    <a:pt x="273" y="76"/>
                    <a:pt x="291" y="68"/>
                  </a:cubicBezTo>
                  <a:cubicBezTo>
                    <a:pt x="300" y="64"/>
                    <a:pt x="309" y="60"/>
                    <a:pt x="318" y="56"/>
                  </a:cubicBezTo>
                  <a:cubicBezTo>
                    <a:pt x="328" y="53"/>
                    <a:pt x="337" y="50"/>
                    <a:pt x="346" y="48"/>
                  </a:cubicBezTo>
                  <a:cubicBezTo>
                    <a:pt x="365" y="43"/>
                    <a:pt x="384" y="41"/>
                    <a:pt x="402" y="41"/>
                  </a:cubicBezTo>
                  <a:cubicBezTo>
                    <a:pt x="421" y="41"/>
                    <a:pt x="439" y="42"/>
                    <a:pt x="455" y="40"/>
                  </a:cubicBezTo>
                  <a:cubicBezTo>
                    <a:pt x="459" y="40"/>
                    <a:pt x="463" y="40"/>
                    <a:pt x="467" y="39"/>
                  </a:cubicBezTo>
                  <a:cubicBezTo>
                    <a:pt x="471" y="39"/>
                    <a:pt x="475" y="39"/>
                    <a:pt x="479" y="38"/>
                  </a:cubicBezTo>
                  <a:cubicBezTo>
                    <a:pt x="487" y="37"/>
                    <a:pt x="494" y="37"/>
                    <a:pt x="501" y="36"/>
                  </a:cubicBezTo>
                  <a:cubicBezTo>
                    <a:pt x="516" y="34"/>
                    <a:pt x="529" y="32"/>
                    <a:pt x="541" y="30"/>
                  </a:cubicBezTo>
                  <a:cubicBezTo>
                    <a:pt x="552" y="29"/>
                    <a:pt x="562" y="27"/>
                    <a:pt x="571" y="26"/>
                  </a:cubicBezTo>
                  <a:cubicBezTo>
                    <a:pt x="588" y="23"/>
                    <a:pt x="598" y="21"/>
                    <a:pt x="598" y="21"/>
                  </a:cubicBezTo>
                  <a:lnTo>
                    <a:pt x="599" y="17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0051AEB9-FA9C-E64B-8741-F22640426E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0965" y="6430963"/>
              <a:ext cx="169862" cy="463550"/>
            </a:xfrm>
            <a:custGeom>
              <a:avLst/>
              <a:gdLst>
                <a:gd name="T0" fmla="*/ 0 w 165"/>
                <a:gd name="T1" fmla="*/ 448 h 450"/>
                <a:gd name="T2" fmla="*/ 1 w 165"/>
                <a:gd name="T3" fmla="*/ 443 h 450"/>
                <a:gd name="T4" fmla="*/ 4 w 165"/>
                <a:gd name="T5" fmla="*/ 427 h 450"/>
                <a:gd name="T6" fmla="*/ 16 w 165"/>
                <a:gd name="T7" fmla="*/ 374 h 450"/>
                <a:gd name="T8" fmla="*/ 21 w 165"/>
                <a:gd name="T9" fmla="*/ 357 h 450"/>
                <a:gd name="T10" fmla="*/ 27 w 165"/>
                <a:gd name="T11" fmla="*/ 339 h 450"/>
                <a:gd name="T12" fmla="*/ 41 w 165"/>
                <a:gd name="T13" fmla="*/ 302 h 450"/>
                <a:gd name="T14" fmla="*/ 58 w 165"/>
                <a:gd name="T15" fmla="*/ 262 h 450"/>
                <a:gd name="T16" fmla="*/ 77 w 165"/>
                <a:gd name="T17" fmla="*/ 222 h 450"/>
                <a:gd name="T18" fmla="*/ 94 w 165"/>
                <a:gd name="T19" fmla="*/ 181 h 450"/>
                <a:gd name="T20" fmla="*/ 111 w 165"/>
                <a:gd name="T21" fmla="*/ 142 h 450"/>
                <a:gd name="T22" fmla="*/ 119 w 165"/>
                <a:gd name="T23" fmla="*/ 122 h 450"/>
                <a:gd name="T24" fmla="*/ 126 w 165"/>
                <a:gd name="T25" fmla="*/ 104 h 450"/>
                <a:gd name="T26" fmla="*/ 132 w 165"/>
                <a:gd name="T27" fmla="*/ 87 h 450"/>
                <a:gd name="T28" fmla="*/ 139 w 165"/>
                <a:gd name="T29" fmla="*/ 71 h 450"/>
                <a:gd name="T30" fmla="*/ 144 w 165"/>
                <a:gd name="T31" fmla="*/ 56 h 450"/>
                <a:gd name="T32" fmla="*/ 148 w 165"/>
                <a:gd name="T33" fmla="*/ 42 h 450"/>
                <a:gd name="T34" fmla="*/ 152 w 165"/>
                <a:gd name="T35" fmla="*/ 30 h 450"/>
                <a:gd name="T36" fmla="*/ 155 w 165"/>
                <a:gd name="T37" fmla="*/ 19 h 450"/>
                <a:gd name="T38" fmla="*/ 158 w 165"/>
                <a:gd name="T39" fmla="*/ 11 h 450"/>
                <a:gd name="T40" fmla="*/ 159 w 165"/>
                <a:gd name="T41" fmla="*/ 5 h 450"/>
                <a:gd name="T42" fmla="*/ 161 w 165"/>
                <a:gd name="T43" fmla="*/ 0 h 450"/>
                <a:gd name="T44" fmla="*/ 165 w 165"/>
                <a:gd name="T45" fmla="*/ 0 h 450"/>
                <a:gd name="T46" fmla="*/ 164 w 165"/>
                <a:gd name="T47" fmla="*/ 6 h 450"/>
                <a:gd name="T48" fmla="*/ 164 w 165"/>
                <a:gd name="T49" fmla="*/ 12 h 450"/>
                <a:gd name="T50" fmla="*/ 163 w 165"/>
                <a:gd name="T51" fmla="*/ 21 h 450"/>
                <a:gd name="T52" fmla="*/ 159 w 165"/>
                <a:gd name="T53" fmla="*/ 44 h 450"/>
                <a:gd name="T54" fmla="*/ 153 w 165"/>
                <a:gd name="T55" fmla="*/ 75 h 450"/>
                <a:gd name="T56" fmla="*/ 149 w 165"/>
                <a:gd name="T57" fmla="*/ 92 h 450"/>
                <a:gd name="T58" fmla="*/ 144 w 165"/>
                <a:gd name="T59" fmla="*/ 110 h 450"/>
                <a:gd name="T60" fmla="*/ 134 w 165"/>
                <a:gd name="T61" fmla="*/ 149 h 450"/>
                <a:gd name="T62" fmla="*/ 122 w 165"/>
                <a:gd name="T63" fmla="*/ 191 h 450"/>
                <a:gd name="T64" fmla="*/ 108 w 165"/>
                <a:gd name="T65" fmla="*/ 234 h 450"/>
                <a:gd name="T66" fmla="*/ 95 w 165"/>
                <a:gd name="T67" fmla="*/ 277 h 450"/>
                <a:gd name="T68" fmla="*/ 88 w 165"/>
                <a:gd name="T69" fmla="*/ 297 h 450"/>
                <a:gd name="T70" fmla="*/ 81 w 165"/>
                <a:gd name="T71" fmla="*/ 318 h 450"/>
                <a:gd name="T72" fmla="*/ 64 w 165"/>
                <a:gd name="T73" fmla="*/ 355 h 450"/>
                <a:gd name="T74" fmla="*/ 47 w 165"/>
                <a:gd name="T75" fmla="*/ 387 h 450"/>
                <a:gd name="T76" fmla="*/ 17 w 165"/>
                <a:gd name="T77" fmla="*/ 433 h 450"/>
                <a:gd name="T78" fmla="*/ 8 w 165"/>
                <a:gd name="T79" fmla="*/ 445 h 450"/>
                <a:gd name="T80" fmla="*/ 4 w 165"/>
                <a:gd name="T81" fmla="*/ 450 h 450"/>
                <a:gd name="T82" fmla="*/ 0 w 165"/>
                <a:gd name="T83" fmla="*/ 448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5" h="450">
                  <a:moveTo>
                    <a:pt x="0" y="448"/>
                  </a:moveTo>
                  <a:cubicBezTo>
                    <a:pt x="0" y="448"/>
                    <a:pt x="1" y="446"/>
                    <a:pt x="1" y="443"/>
                  </a:cubicBezTo>
                  <a:cubicBezTo>
                    <a:pt x="2" y="439"/>
                    <a:pt x="2" y="434"/>
                    <a:pt x="4" y="427"/>
                  </a:cubicBezTo>
                  <a:cubicBezTo>
                    <a:pt x="6" y="414"/>
                    <a:pt x="10" y="396"/>
                    <a:pt x="16" y="374"/>
                  </a:cubicBezTo>
                  <a:cubicBezTo>
                    <a:pt x="18" y="368"/>
                    <a:pt x="19" y="363"/>
                    <a:pt x="21" y="357"/>
                  </a:cubicBezTo>
                  <a:cubicBezTo>
                    <a:pt x="23" y="351"/>
                    <a:pt x="25" y="345"/>
                    <a:pt x="27" y="339"/>
                  </a:cubicBezTo>
                  <a:cubicBezTo>
                    <a:pt x="31" y="327"/>
                    <a:pt x="35" y="314"/>
                    <a:pt x="41" y="302"/>
                  </a:cubicBezTo>
                  <a:cubicBezTo>
                    <a:pt x="46" y="289"/>
                    <a:pt x="52" y="276"/>
                    <a:pt x="58" y="262"/>
                  </a:cubicBezTo>
                  <a:cubicBezTo>
                    <a:pt x="65" y="249"/>
                    <a:pt x="71" y="236"/>
                    <a:pt x="77" y="222"/>
                  </a:cubicBezTo>
                  <a:cubicBezTo>
                    <a:pt x="83" y="208"/>
                    <a:pt x="89" y="195"/>
                    <a:pt x="94" y="181"/>
                  </a:cubicBezTo>
                  <a:cubicBezTo>
                    <a:pt x="100" y="168"/>
                    <a:pt x="106" y="154"/>
                    <a:pt x="111" y="142"/>
                  </a:cubicBezTo>
                  <a:cubicBezTo>
                    <a:pt x="114" y="135"/>
                    <a:pt x="116" y="129"/>
                    <a:pt x="119" y="122"/>
                  </a:cubicBezTo>
                  <a:cubicBezTo>
                    <a:pt x="121" y="116"/>
                    <a:pt x="123" y="110"/>
                    <a:pt x="126" y="104"/>
                  </a:cubicBezTo>
                  <a:cubicBezTo>
                    <a:pt x="128" y="98"/>
                    <a:pt x="130" y="92"/>
                    <a:pt x="132" y="87"/>
                  </a:cubicBezTo>
                  <a:cubicBezTo>
                    <a:pt x="135" y="81"/>
                    <a:pt x="137" y="76"/>
                    <a:pt x="139" y="71"/>
                  </a:cubicBezTo>
                  <a:cubicBezTo>
                    <a:pt x="140" y="65"/>
                    <a:pt x="142" y="60"/>
                    <a:pt x="144" y="56"/>
                  </a:cubicBezTo>
                  <a:cubicBezTo>
                    <a:pt x="146" y="51"/>
                    <a:pt x="147" y="46"/>
                    <a:pt x="148" y="42"/>
                  </a:cubicBezTo>
                  <a:cubicBezTo>
                    <a:pt x="150" y="38"/>
                    <a:pt x="151" y="34"/>
                    <a:pt x="152" y="30"/>
                  </a:cubicBezTo>
                  <a:cubicBezTo>
                    <a:pt x="154" y="26"/>
                    <a:pt x="155" y="23"/>
                    <a:pt x="155" y="19"/>
                  </a:cubicBezTo>
                  <a:cubicBezTo>
                    <a:pt x="156" y="16"/>
                    <a:pt x="157" y="14"/>
                    <a:pt x="158" y="11"/>
                  </a:cubicBezTo>
                  <a:cubicBezTo>
                    <a:pt x="158" y="9"/>
                    <a:pt x="159" y="7"/>
                    <a:pt x="159" y="5"/>
                  </a:cubicBezTo>
                  <a:cubicBezTo>
                    <a:pt x="160" y="2"/>
                    <a:pt x="161" y="0"/>
                    <a:pt x="161" y="0"/>
                  </a:cubicBezTo>
                  <a:cubicBezTo>
                    <a:pt x="165" y="0"/>
                    <a:pt x="165" y="0"/>
                    <a:pt x="165" y="0"/>
                  </a:cubicBezTo>
                  <a:cubicBezTo>
                    <a:pt x="165" y="0"/>
                    <a:pt x="165" y="2"/>
                    <a:pt x="164" y="6"/>
                  </a:cubicBezTo>
                  <a:cubicBezTo>
                    <a:pt x="164" y="8"/>
                    <a:pt x="164" y="10"/>
                    <a:pt x="164" y="12"/>
                  </a:cubicBezTo>
                  <a:cubicBezTo>
                    <a:pt x="163" y="15"/>
                    <a:pt x="163" y="18"/>
                    <a:pt x="163" y="21"/>
                  </a:cubicBezTo>
                  <a:cubicBezTo>
                    <a:pt x="162" y="28"/>
                    <a:pt x="161" y="35"/>
                    <a:pt x="159" y="44"/>
                  </a:cubicBezTo>
                  <a:cubicBezTo>
                    <a:pt x="157" y="54"/>
                    <a:pt x="155" y="64"/>
                    <a:pt x="153" y="75"/>
                  </a:cubicBezTo>
                  <a:cubicBezTo>
                    <a:pt x="152" y="80"/>
                    <a:pt x="150" y="86"/>
                    <a:pt x="149" y="92"/>
                  </a:cubicBezTo>
                  <a:cubicBezTo>
                    <a:pt x="147" y="98"/>
                    <a:pt x="146" y="104"/>
                    <a:pt x="144" y="110"/>
                  </a:cubicBezTo>
                  <a:cubicBezTo>
                    <a:pt x="141" y="123"/>
                    <a:pt x="138" y="136"/>
                    <a:pt x="134" y="149"/>
                  </a:cubicBezTo>
                  <a:cubicBezTo>
                    <a:pt x="130" y="163"/>
                    <a:pt x="126" y="177"/>
                    <a:pt x="122" y="191"/>
                  </a:cubicBezTo>
                  <a:cubicBezTo>
                    <a:pt x="117" y="205"/>
                    <a:pt x="113" y="219"/>
                    <a:pt x="108" y="234"/>
                  </a:cubicBezTo>
                  <a:cubicBezTo>
                    <a:pt x="103" y="248"/>
                    <a:pt x="99" y="262"/>
                    <a:pt x="95" y="277"/>
                  </a:cubicBezTo>
                  <a:cubicBezTo>
                    <a:pt x="92" y="284"/>
                    <a:pt x="90" y="291"/>
                    <a:pt x="88" y="297"/>
                  </a:cubicBezTo>
                  <a:cubicBezTo>
                    <a:pt x="86" y="304"/>
                    <a:pt x="83" y="311"/>
                    <a:pt x="81" y="318"/>
                  </a:cubicBezTo>
                  <a:cubicBezTo>
                    <a:pt x="75" y="331"/>
                    <a:pt x="70" y="343"/>
                    <a:pt x="64" y="355"/>
                  </a:cubicBezTo>
                  <a:cubicBezTo>
                    <a:pt x="58" y="366"/>
                    <a:pt x="53" y="377"/>
                    <a:pt x="47" y="387"/>
                  </a:cubicBezTo>
                  <a:cubicBezTo>
                    <a:pt x="36" y="406"/>
                    <a:pt x="25" y="422"/>
                    <a:pt x="17" y="433"/>
                  </a:cubicBezTo>
                  <a:cubicBezTo>
                    <a:pt x="13" y="438"/>
                    <a:pt x="10" y="443"/>
                    <a:pt x="8" y="445"/>
                  </a:cubicBezTo>
                  <a:cubicBezTo>
                    <a:pt x="6" y="448"/>
                    <a:pt x="4" y="450"/>
                    <a:pt x="4" y="450"/>
                  </a:cubicBezTo>
                  <a:lnTo>
                    <a:pt x="0" y="448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E16EDC1D-4981-2C41-8FAB-AD8272E33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240" y="5791201"/>
              <a:ext cx="80962" cy="601663"/>
            </a:xfrm>
            <a:custGeom>
              <a:avLst/>
              <a:gdLst>
                <a:gd name="T0" fmla="*/ 65 w 78"/>
                <a:gd name="T1" fmla="*/ 0 h 584"/>
                <a:gd name="T2" fmla="*/ 70 w 78"/>
                <a:gd name="T3" fmla="*/ 26 h 584"/>
                <a:gd name="T4" fmla="*/ 77 w 78"/>
                <a:gd name="T5" fmla="*/ 93 h 584"/>
                <a:gd name="T6" fmla="*/ 78 w 78"/>
                <a:gd name="T7" fmla="*/ 115 h 584"/>
                <a:gd name="T8" fmla="*/ 78 w 78"/>
                <a:gd name="T9" fmla="*/ 138 h 584"/>
                <a:gd name="T10" fmla="*/ 75 w 78"/>
                <a:gd name="T11" fmla="*/ 187 h 584"/>
                <a:gd name="T12" fmla="*/ 68 w 78"/>
                <a:gd name="T13" fmla="*/ 240 h 584"/>
                <a:gd name="T14" fmla="*/ 63 w 78"/>
                <a:gd name="T15" fmla="*/ 267 h 584"/>
                <a:gd name="T16" fmla="*/ 57 w 78"/>
                <a:gd name="T17" fmla="*/ 294 h 584"/>
                <a:gd name="T18" fmla="*/ 53 w 78"/>
                <a:gd name="T19" fmla="*/ 308 h 584"/>
                <a:gd name="T20" fmla="*/ 51 w 78"/>
                <a:gd name="T21" fmla="*/ 321 h 584"/>
                <a:gd name="T22" fmla="*/ 47 w 78"/>
                <a:gd name="T23" fmla="*/ 349 h 584"/>
                <a:gd name="T24" fmla="*/ 45 w 78"/>
                <a:gd name="T25" fmla="*/ 375 h 584"/>
                <a:gd name="T26" fmla="*/ 46 w 78"/>
                <a:gd name="T27" fmla="*/ 402 h 584"/>
                <a:gd name="T28" fmla="*/ 47 w 78"/>
                <a:gd name="T29" fmla="*/ 452 h 584"/>
                <a:gd name="T30" fmla="*/ 44 w 78"/>
                <a:gd name="T31" fmla="*/ 475 h 584"/>
                <a:gd name="T32" fmla="*/ 39 w 78"/>
                <a:gd name="T33" fmla="*/ 497 h 584"/>
                <a:gd name="T34" fmla="*/ 29 w 78"/>
                <a:gd name="T35" fmla="*/ 534 h 584"/>
                <a:gd name="T36" fmla="*/ 26 w 78"/>
                <a:gd name="T37" fmla="*/ 541 h 584"/>
                <a:gd name="T38" fmla="*/ 23 w 78"/>
                <a:gd name="T39" fmla="*/ 549 h 584"/>
                <a:gd name="T40" fmla="*/ 17 w 78"/>
                <a:gd name="T41" fmla="*/ 561 h 584"/>
                <a:gd name="T42" fmla="*/ 12 w 78"/>
                <a:gd name="T43" fmla="*/ 571 h 584"/>
                <a:gd name="T44" fmla="*/ 8 w 78"/>
                <a:gd name="T45" fmla="*/ 578 h 584"/>
                <a:gd name="T46" fmla="*/ 4 w 78"/>
                <a:gd name="T47" fmla="*/ 584 h 584"/>
                <a:gd name="T48" fmla="*/ 0 w 78"/>
                <a:gd name="T49" fmla="*/ 583 h 584"/>
                <a:gd name="T50" fmla="*/ 0 w 78"/>
                <a:gd name="T51" fmla="*/ 576 h 584"/>
                <a:gd name="T52" fmla="*/ 0 w 78"/>
                <a:gd name="T53" fmla="*/ 568 h 584"/>
                <a:gd name="T54" fmla="*/ 0 w 78"/>
                <a:gd name="T55" fmla="*/ 557 h 584"/>
                <a:gd name="T56" fmla="*/ 1 w 78"/>
                <a:gd name="T57" fmla="*/ 543 h 584"/>
                <a:gd name="T58" fmla="*/ 2 w 78"/>
                <a:gd name="T59" fmla="*/ 528 h 584"/>
                <a:gd name="T60" fmla="*/ 5 w 78"/>
                <a:gd name="T61" fmla="*/ 491 h 584"/>
                <a:gd name="T62" fmla="*/ 7 w 78"/>
                <a:gd name="T63" fmla="*/ 470 h 584"/>
                <a:gd name="T64" fmla="*/ 11 w 78"/>
                <a:gd name="T65" fmla="*/ 447 h 584"/>
                <a:gd name="T66" fmla="*/ 16 w 78"/>
                <a:gd name="T67" fmla="*/ 424 h 584"/>
                <a:gd name="T68" fmla="*/ 24 w 78"/>
                <a:gd name="T69" fmla="*/ 399 h 584"/>
                <a:gd name="T70" fmla="*/ 34 w 78"/>
                <a:gd name="T71" fmla="*/ 347 h 584"/>
                <a:gd name="T72" fmla="*/ 34 w 78"/>
                <a:gd name="T73" fmla="*/ 292 h 584"/>
                <a:gd name="T74" fmla="*/ 31 w 78"/>
                <a:gd name="T75" fmla="*/ 237 h 584"/>
                <a:gd name="T76" fmla="*/ 32 w 78"/>
                <a:gd name="T77" fmla="*/ 185 h 584"/>
                <a:gd name="T78" fmla="*/ 35 w 78"/>
                <a:gd name="T79" fmla="*/ 135 h 584"/>
                <a:gd name="T80" fmla="*/ 40 w 78"/>
                <a:gd name="T81" fmla="*/ 91 h 584"/>
                <a:gd name="T82" fmla="*/ 53 w 78"/>
                <a:gd name="T83" fmla="*/ 25 h 584"/>
                <a:gd name="T84" fmla="*/ 61 w 78"/>
                <a:gd name="T85" fmla="*/ 0 h 584"/>
                <a:gd name="T86" fmla="*/ 65 w 78"/>
                <a:gd name="T87" fmla="*/ 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" h="584">
                  <a:moveTo>
                    <a:pt x="65" y="0"/>
                  </a:moveTo>
                  <a:cubicBezTo>
                    <a:pt x="65" y="0"/>
                    <a:pt x="67" y="10"/>
                    <a:pt x="70" y="26"/>
                  </a:cubicBezTo>
                  <a:cubicBezTo>
                    <a:pt x="73" y="42"/>
                    <a:pt x="76" y="65"/>
                    <a:pt x="77" y="93"/>
                  </a:cubicBezTo>
                  <a:cubicBezTo>
                    <a:pt x="77" y="100"/>
                    <a:pt x="78" y="107"/>
                    <a:pt x="78" y="115"/>
                  </a:cubicBezTo>
                  <a:cubicBezTo>
                    <a:pt x="78" y="122"/>
                    <a:pt x="78" y="130"/>
                    <a:pt x="78" y="138"/>
                  </a:cubicBezTo>
                  <a:cubicBezTo>
                    <a:pt x="78" y="153"/>
                    <a:pt x="77" y="170"/>
                    <a:pt x="75" y="187"/>
                  </a:cubicBezTo>
                  <a:cubicBezTo>
                    <a:pt x="73" y="204"/>
                    <a:pt x="70" y="222"/>
                    <a:pt x="68" y="240"/>
                  </a:cubicBezTo>
                  <a:cubicBezTo>
                    <a:pt x="67" y="249"/>
                    <a:pt x="65" y="258"/>
                    <a:pt x="63" y="267"/>
                  </a:cubicBezTo>
                  <a:cubicBezTo>
                    <a:pt x="61" y="276"/>
                    <a:pt x="59" y="285"/>
                    <a:pt x="57" y="294"/>
                  </a:cubicBezTo>
                  <a:cubicBezTo>
                    <a:pt x="53" y="308"/>
                    <a:pt x="53" y="308"/>
                    <a:pt x="53" y="308"/>
                  </a:cubicBezTo>
                  <a:cubicBezTo>
                    <a:pt x="52" y="312"/>
                    <a:pt x="52" y="317"/>
                    <a:pt x="51" y="321"/>
                  </a:cubicBezTo>
                  <a:cubicBezTo>
                    <a:pt x="49" y="331"/>
                    <a:pt x="48" y="340"/>
                    <a:pt x="47" y="349"/>
                  </a:cubicBezTo>
                  <a:cubicBezTo>
                    <a:pt x="46" y="358"/>
                    <a:pt x="45" y="366"/>
                    <a:pt x="45" y="375"/>
                  </a:cubicBezTo>
                  <a:cubicBezTo>
                    <a:pt x="45" y="384"/>
                    <a:pt x="45" y="393"/>
                    <a:pt x="46" y="402"/>
                  </a:cubicBezTo>
                  <a:cubicBezTo>
                    <a:pt x="47" y="419"/>
                    <a:pt x="48" y="436"/>
                    <a:pt x="47" y="452"/>
                  </a:cubicBezTo>
                  <a:cubicBezTo>
                    <a:pt x="46" y="460"/>
                    <a:pt x="45" y="468"/>
                    <a:pt x="44" y="475"/>
                  </a:cubicBezTo>
                  <a:cubicBezTo>
                    <a:pt x="42" y="483"/>
                    <a:pt x="41" y="490"/>
                    <a:pt x="39" y="497"/>
                  </a:cubicBezTo>
                  <a:cubicBezTo>
                    <a:pt x="36" y="510"/>
                    <a:pt x="33" y="523"/>
                    <a:pt x="29" y="534"/>
                  </a:cubicBezTo>
                  <a:cubicBezTo>
                    <a:pt x="28" y="536"/>
                    <a:pt x="27" y="539"/>
                    <a:pt x="26" y="541"/>
                  </a:cubicBezTo>
                  <a:cubicBezTo>
                    <a:pt x="25" y="544"/>
                    <a:pt x="24" y="546"/>
                    <a:pt x="23" y="549"/>
                  </a:cubicBezTo>
                  <a:cubicBezTo>
                    <a:pt x="21" y="553"/>
                    <a:pt x="19" y="557"/>
                    <a:pt x="17" y="561"/>
                  </a:cubicBezTo>
                  <a:cubicBezTo>
                    <a:pt x="15" y="565"/>
                    <a:pt x="14" y="568"/>
                    <a:pt x="12" y="571"/>
                  </a:cubicBezTo>
                  <a:cubicBezTo>
                    <a:pt x="10" y="574"/>
                    <a:pt x="9" y="576"/>
                    <a:pt x="8" y="578"/>
                  </a:cubicBezTo>
                  <a:cubicBezTo>
                    <a:pt x="5" y="582"/>
                    <a:pt x="4" y="584"/>
                    <a:pt x="4" y="584"/>
                  </a:cubicBezTo>
                  <a:cubicBezTo>
                    <a:pt x="0" y="583"/>
                    <a:pt x="0" y="583"/>
                    <a:pt x="0" y="583"/>
                  </a:cubicBezTo>
                  <a:cubicBezTo>
                    <a:pt x="0" y="583"/>
                    <a:pt x="0" y="580"/>
                    <a:pt x="0" y="576"/>
                  </a:cubicBezTo>
                  <a:cubicBezTo>
                    <a:pt x="0" y="573"/>
                    <a:pt x="0" y="571"/>
                    <a:pt x="0" y="568"/>
                  </a:cubicBezTo>
                  <a:cubicBezTo>
                    <a:pt x="0" y="564"/>
                    <a:pt x="0" y="561"/>
                    <a:pt x="0" y="557"/>
                  </a:cubicBezTo>
                  <a:cubicBezTo>
                    <a:pt x="0" y="553"/>
                    <a:pt x="1" y="548"/>
                    <a:pt x="1" y="543"/>
                  </a:cubicBezTo>
                  <a:cubicBezTo>
                    <a:pt x="1" y="539"/>
                    <a:pt x="1" y="533"/>
                    <a:pt x="2" y="528"/>
                  </a:cubicBezTo>
                  <a:cubicBezTo>
                    <a:pt x="2" y="517"/>
                    <a:pt x="3" y="504"/>
                    <a:pt x="5" y="491"/>
                  </a:cubicBezTo>
                  <a:cubicBezTo>
                    <a:pt x="5" y="484"/>
                    <a:pt x="6" y="477"/>
                    <a:pt x="7" y="470"/>
                  </a:cubicBezTo>
                  <a:cubicBezTo>
                    <a:pt x="8" y="463"/>
                    <a:pt x="9" y="455"/>
                    <a:pt x="11" y="447"/>
                  </a:cubicBezTo>
                  <a:cubicBezTo>
                    <a:pt x="12" y="440"/>
                    <a:pt x="14" y="432"/>
                    <a:pt x="16" y="424"/>
                  </a:cubicBezTo>
                  <a:cubicBezTo>
                    <a:pt x="19" y="416"/>
                    <a:pt x="21" y="408"/>
                    <a:pt x="24" y="399"/>
                  </a:cubicBezTo>
                  <a:cubicBezTo>
                    <a:pt x="29" y="383"/>
                    <a:pt x="33" y="365"/>
                    <a:pt x="34" y="347"/>
                  </a:cubicBezTo>
                  <a:cubicBezTo>
                    <a:pt x="36" y="329"/>
                    <a:pt x="35" y="311"/>
                    <a:pt x="34" y="292"/>
                  </a:cubicBezTo>
                  <a:cubicBezTo>
                    <a:pt x="33" y="274"/>
                    <a:pt x="31" y="256"/>
                    <a:pt x="31" y="237"/>
                  </a:cubicBezTo>
                  <a:cubicBezTo>
                    <a:pt x="31" y="219"/>
                    <a:pt x="31" y="202"/>
                    <a:pt x="32" y="185"/>
                  </a:cubicBezTo>
                  <a:cubicBezTo>
                    <a:pt x="32" y="167"/>
                    <a:pt x="33" y="151"/>
                    <a:pt x="35" y="135"/>
                  </a:cubicBezTo>
                  <a:cubicBezTo>
                    <a:pt x="36" y="120"/>
                    <a:pt x="38" y="105"/>
                    <a:pt x="40" y="91"/>
                  </a:cubicBezTo>
                  <a:cubicBezTo>
                    <a:pt x="44" y="64"/>
                    <a:pt x="49" y="41"/>
                    <a:pt x="53" y="25"/>
                  </a:cubicBezTo>
                  <a:cubicBezTo>
                    <a:pt x="57" y="9"/>
                    <a:pt x="61" y="0"/>
                    <a:pt x="61" y="0"/>
                  </a:cubicBezTo>
                  <a:lnTo>
                    <a:pt x="65" y="0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B077FB7B-F183-0D4D-93B4-5771069667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7840" y="3487738"/>
              <a:ext cx="282575" cy="536575"/>
            </a:xfrm>
            <a:custGeom>
              <a:avLst/>
              <a:gdLst>
                <a:gd name="T0" fmla="*/ 3 w 274"/>
                <a:gd name="T1" fmla="*/ 0 h 521"/>
                <a:gd name="T2" fmla="*/ 22 w 274"/>
                <a:gd name="T3" fmla="*/ 18 h 521"/>
                <a:gd name="T4" fmla="*/ 64 w 274"/>
                <a:gd name="T5" fmla="*/ 70 h 521"/>
                <a:gd name="T6" fmla="*/ 77 w 274"/>
                <a:gd name="T7" fmla="*/ 88 h 521"/>
                <a:gd name="T8" fmla="*/ 90 w 274"/>
                <a:gd name="T9" fmla="*/ 107 h 521"/>
                <a:gd name="T10" fmla="*/ 115 w 274"/>
                <a:gd name="T11" fmla="*/ 150 h 521"/>
                <a:gd name="T12" fmla="*/ 138 w 274"/>
                <a:gd name="T13" fmla="*/ 198 h 521"/>
                <a:gd name="T14" fmla="*/ 149 w 274"/>
                <a:gd name="T15" fmla="*/ 223 h 521"/>
                <a:gd name="T16" fmla="*/ 159 w 274"/>
                <a:gd name="T17" fmla="*/ 249 h 521"/>
                <a:gd name="T18" fmla="*/ 163 w 274"/>
                <a:gd name="T19" fmla="*/ 262 h 521"/>
                <a:gd name="T20" fmla="*/ 169 w 274"/>
                <a:gd name="T21" fmla="*/ 275 h 521"/>
                <a:gd name="T22" fmla="*/ 180 w 274"/>
                <a:gd name="T23" fmla="*/ 300 h 521"/>
                <a:gd name="T24" fmla="*/ 194 w 274"/>
                <a:gd name="T25" fmla="*/ 323 h 521"/>
                <a:gd name="T26" fmla="*/ 209 w 274"/>
                <a:gd name="T27" fmla="*/ 345 h 521"/>
                <a:gd name="T28" fmla="*/ 238 w 274"/>
                <a:gd name="T29" fmla="*/ 387 h 521"/>
                <a:gd name="T30" fmla="*/ 248 w 274"/>
                <a:gd name="T31" fmla="*/ 407 h 521"/>
                <a:gd name="T32" fmla="*/ 256 w 274"/>
                <a:gd name="T33" fmla="*/ 428 h 521"/>
                <a:gd name="T34" fmla="*/ 267 w 274"/>
                <a:gd name="T35" fmla="*/ 464 h 521"/>
                <a:gd name="T36" fmla="*/ 269 w 274"/>
                <a:gd name="T37" fmla="*/ 472 h 521"/>
                <a:gd name="T38" fmla="*/ 271 w 274"/>
                <a:gd name="T39" fmla="*/ 480 h 521"/>
                <a:gd name="T40" fmla="*/ 273 w 274"/>
                <a:gd name="T41" fmla="*/ 494 h 521"/>
                <a:gd name="T42" fmla="*/ 274 w 274"/>
                <a:gd name="T43" fmla="*/ 505 h 521"/>
                <a:gd name="T44" fmla="*/ 274 w 274"/>
                <a:gd name="T45" fmla="*/ 513 h 521"/>
                <a:gd name="T46" fmla="*/ 274 w 274"/>
                <a:gd name="T47" fmla="*/ 520 h 521"/>
                <a:gd name="T48" fmla="*/ 270 w 274"/>
                <a:gd name="T49" fmla="*/ 521 h 521"/>
                <a:gd name="T50" fmla="*/ 266 w 274"/>
                <a:gd name="T51" fmla="*/ 515 h 521"/>
                <a:gd name="T52" fmla="*/ 262 w 274"/>
                <a:gd name="T53" fmla="*/ 509 h 521"/>
                <a:gd name="T54" fmla="*/ 256 w 274"/>
                <a:gd name="T55" fmla="*/ 499 h 521"/>
                <a:gd name="T56" fmla="*/ 250 w 274"/>
                <a:gd name="T57" fmla="*/ 488 h 521"/>
                <a:gd name="T58" fmla="*/ 242 w 274"/>
                <a:gd name="T59" fmla="*/ 475 h 521"/>
                <a:gd name="T60" fmla="*/ 224 w 274"/>
                <a:gd name="T61" fmla="*/ 442 h 521"/>
                <a:gd name="T62" fmla="*/ 214 w 274"/>
                <a:gd name="T63" fmla="*/ 423 h 521"/>
                <a:gd name="T64" fmla="*/ 205 w 274"/>
                <a:gd name="T65" fmla="*/ 402 h 521"/>
                <a:gd name="T66" fmla="*/ 197 w 274"/>
                <a:gd name="T67" fmla="*/ 380 h 521"/>
                <a:gd name="T68" fmla="*/ 189 w 274"/>
                <a:gd name="T69" fmla="*/ 355 h 521"/>
                <a:gd name="T70" fmla="*/ 169 w 274"/>
                <a:gd name="T71" fmla="*/ 306 h 521"/>
                <a:gd name="T72" fmla="*/ 139 w 274"/>
                <a:gd name="T73" fmla="*/ 260 h 521"/>
                <a:gd name="T74" fmla="*/ 106 w 274"/>
                <a:gd name="T75" fmla="*/ 216 h 521"/>
                <a:gd name="T76" fmla="*/ 77 w 274"/>
                <a:gd name="T77" fmla="*/ 172 h 521"/>
                <a:gd name="T78" fmla="*/ 52 w 274"/>
                <a:gd name="T79" fmla="*/ 129 h 521"/>
                <a:gd name="T80" fmla="*/ 33 w 274"/>
                <a:gd name="T81" fmla="*/ 89 h 521"/>
                <a:gd name="T82" fmla="*/ 7 w 274"/>
                <a:gd name="T83" fmla="*/ 27 h 521"/>
                <a:gd name="T84" fmla="*/ 0 w 274"/>
                <a:gd name="T85" fmla="*/ 2 h 521"/>
                <a:gd name="T86" fmla="*/ 3 w 274"/>
                <a:gd name="T87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4" h="521">
                  <a:moveTo>
                    <a:pt x="3" y="0"/>
                  </a:moveTo>
                  <a:cubicBezTo>
                    <a:pt x="3" y="0"/>
                    <a:pt x="10" y="6"/>
                    <a:pt x="22" y="18"/>
                  </a:cubicBezTo>
                  <a:cubicBezTo>
                    <a:pt x="33" y="30"/>
                    <a:pt x="48" y="48"/>
                    <a:pt x="64" y="70"/>
                  </a:cubicBezTo>
                  <a:cubicBezTo>
                    <a:pt x="69" y="76"/>
                    <a:pt x="73" y="82"/>
                    <a:pt x="77" y="88"/>
                  </a:cubicBezTo>
                  <a:cubicBezTo>
                    <a:pt x="81" y="94"/>
                    <a:pt x="86" y="100"/>
                    <a:pt x="90" y="107"/>
                  </a:cubicBezTo>
                  <a:cubicBezTo>
                    <a:pt x="98" y="120"/>
                    <a:pt x="107" y="135"/>
                    <a:pt x="115" y="150"/>
                  </a:cubicBezTo>
                  <a:cubicBezTo>
                    <a:pt x="122" y="165"/>
                    <a:pt x="130" y="182"/>
                    <a:pt x="138" y="198"/>
                  </a:cubicBezTo>
                  <a:cubicBezTo>
                    <a:pt x="142" y="206"/>
                    <a:pt x="146" y="215"/>
                    <a:pt x="149" y="223"/>
                  </a:cubicBezTo>
                  <a:cubicBezTo>
                    <a:pt x="152" y="232"/>
                    <a:pt x="155" y="241"/>
                    <a:pt x="159" y="249"/>
                  </a:cubicBezTo>
                  <a:cubicBezTo>
                    <a:pt x="163" y="262"/>
                    <a:pt x="163" y="262"/>
                    <a:pt x="163" y="262"/>
                  </a:cubicBezTo>
                  <a:cubicBezTo>
                    <a:pt x="165" y="267"/>
                    <a:pt x="167" y="271"/>
                    <a:pt x="169" y="275"/>
                  </a:cubicBezTo>
                  <a:cubicBezTo>
                    <a:pt x="172" y="284"/>
                    <a:pt x="176" y="292"/>
                    <a:pt x="180" y="300"/>
                  </a:cubicBezTo>
                  <a:cubicBezTo>
                    <a:pt x="184" y="308"/>
                    <a:pt x="189" y="316"/>
                    <a:pt x="194" y="323"/>
                  </a:cubicBezTo>
                  <a:cubicBezTo>
                    <a:pt x="198" y="331"/>
                    <a:pt x="204" y="338"/>
                    <a:pt x="209" y="345"/>
                  </a:cubicBezTo>
                  <a:cubicBezTo>
                    <a:pt x="219" y="359"/>
                    <a:pt x="230" y="373"/>
                    <a:pt x="238" y="387"/>
                  </a:cubicBezTo>
                  <a:cubicBezTo>
                    <a:pt x="242" y="394"/>
                    <a:pt x="245" y="401"/>
                    <a:pt x="248" y="407"/>
                  </a:cubicBezTo>
                  <a:cubicBezTo>
                    <a:pt x="251" y="414"/>
                    <a:pt x="253" y="421"/>
                    <a:pt x="256" y="428"/>
                  </a:cubicBezTo>
                  <a:cubicBezTo>
                    <a:pt x="261" y="441"/>
                    <a:pt x="265" y="453"/>
                    <a:pt x="267" y="464"/>
                  </a:cubicBezTo>
                  <a:cubicBezTo>
                    <a:pt x="268" y="467"/>
                    <a:pt x="269" y="470"/>
                    <a:pt x="269" y="472"/>
                  </a:cubicBezTo>
                  <a:cubicBezTo>
                    <a:pt x="270" y="475"/>
                    <a:pt x="270" y="478"/>
                    <a:pt x="271" y="480"/>
                  </a:cubicBezTo>
                  <a:cubicBezTo>
                    <a:pt x="272" y="485"/>
                    <a:pt x="273" y="489"/>
                    <a:pt x="273" y="494"/>
                  </a:cubicBezTo>
                  <a:cubicBezTo>
                    <a:pt x="274" y="498"/>
                    <a:pt x="274" y="501"/>
                    <a:pt x="274" y="505"/>
                  </a:cubicBezTo>
                  <a:cubicBezTo>
                    <a:pt x="274" y="508"/>
                    <a:pt x="274" y="511"/>
                    <a:pt x="274" y="513"/>
                  </a:cubicBezTo>
                  <a:cubicBezTo>
                    <a:pt x="274" y="518"/>
                    <a:pt x="274" y="520"/>
                    <a:pt x="274" y="520"/>
                  </a:cubicBezTo>
                  <a:cubicBezTo>
                    <a:pt x="270" y="521"/>
                    <a:pt x="270" y="521"/>
                    <a:pt x="270" y="521"/>
                  </a:cubicBezTo>
                  <a:cubicBezTo>
                    <a:pt x="270" y="521"/>
                    <a:pt x="269" y="519"/>
                    <a:pt x="266" y="515"/>
                  </a:cubicBezTo>
                  <a:cubicBezTo>
                    <a:pt x="265" y="513"/>
                    <a:pt x="264" y="511"/>
                    <a:pt x="262" y="509"/>
                  </a:cubicBezTo>
                  <a:cubicBezTo>
                    <a:pt x="260" y="506"/>
                    <a:pt x="259" y="503"/>
                    <a:pt x="256" y="499"/>
                  </a:cubicBezTo>
                  <a:cubicBezTo>
                    <a:pt x="254" y="496"/>
                    <a:pt x="252" y="492"/>
                    <a:pt x="250" y="488"/>
                  </a:cubicBezTo>
                  <a:cubicBezTo>
                    <a:pt x="247" y="484"/>
                    <a:pt x="245" y="479"/>
                    <a:pt x="242" y="475"/>
                  </a:cubicBezTo>
                  <a:cubicBezTo>
                    <a:pt x="236" y="465"/>
                    <a:pt x="230" y="454"/>
                    <a:pt x="224" y="442"/>
                  </a:cubicBezTo>
                  <a:cubicBezTo>
                    <a:pt x="221" y="436"/>
                    <a:pt x="218" y="430"/>
                    <a:pt x="214" y="423"/>
                  </a:cubicBezTo>
                  <a:cubicBezTo>
                    <a:pt x="211" y="417"/>
                    <a:pt x="208" y="410"/>
                    <a:pt x="205" y="402"/>
                  </a:cubicBezTo>
                  <a:cubicBezTo>
                    <a:pt x="202" y="395"/>
                    <a:pt x="199" y="388"/>
                    <a:pt x="197" y="380"/>
                  </a:cubicBezTo>
                  <a:cubicBezTo>
                    <a:pt x="194" y="372"/>
                    <a:pt x="192" y="363"/>
                    <a:pt x="189" y="355"/>
                  </a:cubicBezTo>
                  <a:cubicBezTo>
                    <a:pt x="184" y="338"/>
                    <a:pt x="178" y="322"/>
                    <a:pt x="169" y="306"/>
                  </a:cubicBezTo>
                  <a:cubicBezTo>
                    <a:pt x="161" y="290"/>
                    <a:pt x="150" y="275"/>
                    <a:pt x="139" y="260"/>
                  </a:cubicBezTo>
                  <a:cubicBezTo>
                    <a:pt x="127" y="246"/>
                    <a:pt x="116" y="231"/>
                    <a:pt x="106" y="216"/>
                  </a:cubicBezTo>
                  <a:cubicBezTo>
                    <a:pt x="96" y="201"/>
                    <a:pt x="86" y="186"/>
                    <a:pt x="77" y="172"/>
                  </a:cubicBezTo>
                  <a:cubicBezTo>
                    <a:pt x="68" y="157"/>
                    <a:pt x="60" y="143"/>
                    <a:pt x="52" y="129"/>
                  </a:cubicBezTo>
                  <a:cubicBezTo>
                    <a:pt x="45" y="115"/>
                    <a:pt x="38" y="102"/>
                    <a:pt x="33" y="89"/>
                  </a:cubicBezTo>
                  <a:cubicBezTo>
                    <a:pt x="21" y="64"/>
                    <a:pt x="13" y="42"/>
                    <a:pt x="7" y="27"/>
                  </a:cubicBezTo>
                  <a:cubicBezTo>
                    <a:pt x="2" y="11"/>
                    <a:pt x="0" y="2"/>
                    <a:pt x="0" y="2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2C3A23C5-AAD0-6F45-8B8F-56567C54C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2940" y="5934076"/>
              <a:ext cx="123825" cy="652463"/>
            </a:xfrm>
            <a:custGeom>
              <a:avLst/>
              <a:gdLst>
                <a:gd name="T0" fmla="*/ 120 w 121"/>
                <a:gd name="T1" fmla="*/ 9 h 632"/>
                <a:gd name="T2" fmla="*/ 108 w 121"/>
                <a:gd name="T3" fmla="*/ 61 h 632"/>
                <a:gd name="T4" fmla="*/ 96 w 121"/>
                <a:gd name="T5" fmla="*/ 100 h 632"/>
                <a:gd name="T6" fmla="*/ 60 w 121"/>
                <a:gd name="T7" fmla="*/ 197 h 632"/>
                <a:gd name="T8" fmla="*/ 45 w 121"/>
                <a:gd name="T9" fmla="*/ 238 h 632"/>
                <a:gd name="T10" fmla="*/ 41 w 121"/>
                <a:gd name="T11" fmla="*/ 260 h 632"/>
                <a:gd name="T12" fmla="*/ 39 w 121"/>
                <a:gd name="T13" fmla="*/ 275 h 632"/>
                <a:gd name="T14" fmla="*/ 38 w 121"/>
                <a:gd name="T15" fmla="*/ 313 h 632"/>
                <a:gd name="T16" fmla="*/ 40 w 121"/>
                <a:gd name="T17" fmla="*/ 388 h 632"/>
                <a:gd name="T18" fmla="*/ 42 w 121"/>
                <a:gd name="T19" fmla="*/ 417 h 632"/>
                <a:gd name="T20" fmla="*/ 45 w 121"/>
                <a:gd name="T21" fmla="*/ 444 h 632"/>
                <a:gd name="T22" fmla="*/ 46 w 121"/>
                <a:gd name="T23" fmla="*/ 464 h 632"/>
                <a:gd name="T24" fmla="*/ 48 w 121"/>
                <a:gd name="T25" fmla="*/ 483 h 632"/>
                <a:gd name="T26" fmla="*/ 51 w 121"/>
                <a:gd name="T27" fmla="*/ 508 h 632"/>
                <a:gd name="T28" fmla="*/ 54 w 121"/>
                <a:gd name="T29" fmla="*/ 531 h 632"/>
                <a:gd name="T30" fmla="*/ 56 w 121"/>
                <a:gd name="T31" fmla="*/ 547 h 632"/>
                <a:gd name="T32" fmla="*/ 60 w 121"/>
                <a:gd name="T33" fmla="*/ 571 h 632"/>
                <a:gd name="T34" fmla="*/ 63 w 121"/>
                <a:gd name="T35" fmla="*/ 588 h 632"/>
                <a:gd name="T36" fmla="*/ 70 w 121"/>
                <a:gd name="T37" fmla="*/ 623 h 632"/>
                <a:gd name="T38" fmla="*/ 68 w 121"/>
                <a:gd name="T39" fmla="*/ 632 h 632"/>
                <a:gd name="T40" fmla="*/ 50 w 121"/>
                <a:gd name="T41" fmla="*/ 608 h 632"/>
                <a:gd name="T42" fmla="*/ 34 w 121"/>
                <a:gd name="T43" fmla="*/ 579 h 632"/>
                <a:gd name="T44" fmla="*/ 24 w 121"/>
                <a:gd name="T45" fmla="*/ 555 h 632"/>
                <a:gd name="T46" fmla="*/ 18 w 121"/>
                <a:gd name="T47" fmla="*/ 539 h 632"/>
                <a:gd name="T48" fmla="*/ 11 w 121"/>
                <a:gd name="T49" fmla="*/ 515 h 632"/>
                <a:gd name="T50" fmla="*/ 6 w 121"/>
                <a:gd name="T51" fmla="*/ 496 h 632"/>
                <a:gd name="T52" fmla="*/ 3 w 121"/>
                <a:gd name="T53" fmla="*/ 476 h 632"/>
                <a:gd name="T54" fmla="*/ 2 w 121"/>
                <a:gd name="T55" fmla="*/ 462 h 632"/>
                <a:gd name="T56" fmla="*/ 0 w 121"/>
                <a:gd name="T57" fmla="*/ 440 h 632"/>
                <a:gd name="T58" fmla="*/ 0 w 121"/>
                <a:gd name="T59" fmla="*/ 418 h 632"/>
                <a:gd name="T60" fmla="*/ 2 w 121"/>
                <a:gd name="T61" fmla="*/ 387 h 632"/>
                <a:gd name="T62" fmla="*/ 8 w 121"/>
                <a:gd name="T63" fmla="*/ 341 h 632"/>
                <a:gd name="T64" fmla="*/ 19 w 121"/>
                <a:gd name="T65" fmla="*/ 295 h 632"/>
                <a:gd name="T66" fmla="*/ 23 w 121"/>
                <a:gd name="T67" fmla="*/ 280 h 632"/>
                <a:gd name="T68" fmla="*/ 27 w 121"/>
                <a:gd name="T69" fmla="*/ 265 h 632"/>
                <a:gd name="T70" fmla="*/ 33 w 121"/>
                <a:gd name="T71" fmla="*/ 236 h 632"/>
                <a:gd name="T72" fmla="*/ 38 w 121"/>
                <a:gd name="T73" fmla="*/ 192 h 632"/>
                <a:gd name="T74" fmla="*/ 41 w 121"/>
                <a:gd name="T75" fmla="*/ 163 h 632"/>
                <a:gd name="T76" fmla="*/ 50 w 121"/>
                <a:gd name="T77" fmla="*/ 123 h 632"/>
                <a:gd name="T78" fmla="*/ 63 w 121"/>
                <a:gd name="T79" fmla="*/ 88 h 632"/>
                <a:gd name="T80" fmla="*/ 77 w 121"/>
                <a:gd name="T81" fmla="*/ 59 h 632"/>
                <a:gd name="T82" fmla="*/ 99 w 121"/>
                <a:gd name="T83" fmla="*/ 22 h 632"/>
                <a:gd name="T84" fmla="*/ 116 w 121"/>
                <a:gd name="T85" fmla="*/ 1 h 632"/>
                <a:gd name="T86" fmla="*/ 121 w 121"/>
                <a:gd name="T87" fmla="*/ 1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1" h="632">
                  <a:moveTo>
                    <a:pt x="121" y="1"/>
                  </a:moveTo>
                  <a:cubicBezTo>
                    <a:pt x="121" y="1"/>
                    <a:pt x="121" y="4"/>
                    <a:pt x="120" y="9"/>
                  </a:cubicBezTo>
                  <a:cubicBezTo>
                    <a:pt x="119" y="14"/>
                    <a:pt x="117" y="21"/>
                    <a:pt x="115" y="29"/>
                  </a:cubicBezTo>
                  <a:cubicBezTo>
                    <a:pt x="113" y="38"/>
                    <a:pt x="111" y="49"/>
                    <a:pt x="108" y="61"/>
                  </a:cubicBezTo>
                  <a:cubicBezTo>
                    <a:pt x="106" y="67"/>
                    <a:pt x="104" y="73"/>
                    <a:pt x="102" y="80"/>
                  </a:cubicBezTo>
                  <a:cubicBezTo>
                    <a:pt x="100" y="86"/>
                    <a:pt x="98" y="93"/>
                    <a:pt x="96" y="100"/>
                  </a:cubicBezTo>
                  <a:cubicBezTo>
                    <a:pt x="92" y="115"/>
                    <a:pt x="87" y="130"/>
                    <a:pt x="81" y="147"/>
                  </a:cubicBezTo>
                  <a:cubicBezTo>
                    <a:pt x="75" y="163"/>
                    <a:pt x="67" y="179"/>
                    <a:pt x="60" y="197"/>
                  </a:cubicBezTo>
                  <a:cubicBezTo>
                    <a:pt x="56" y="206"/>
                    <a:pt x="52" y="215"/>
                    <a:pt x="49" y="224"/>
                  </a:cubicBezTo>
                  <a:cubicBezTo>
                    <a:pt x="48" y="229"/>
                    <a:pt x="46" y="234"/>
                    <a:pt x="45" y="238"/>
                  </a:cubicBezTo>
                  <a:cubicBezTo>
                    <a:pt x="44" y="243"/>
                    <a:pt x="43" y="248"/>
                    <a:pt x="42" y="253"/>
                  </a:cubicBezTo>
                  <a:cubicBezTo>
                    <a:pt x="42" y="255"/>
                    <a:pt x="41" y="258"/>
                    <a:pt x="41" y="260"/>
                  </a:cubicBezTo>
                  <a:cubicBezTo>
                    <a:pt x="41" y="263"/>
                    <a:pt x="40" y="265"/>
                    <a:pt x="40" y="268"/>
                  </a:cubicBezTo>
                  <a:cubicBezTo>
                    <a:pt x="40" y="270"/>
                    <a:pt x="39" y="273"/>
                    <a:pt x="39" y="275"/>
                  </a:cubicBezTo>
                  <a:cubicBezTo>
                    <a:pt x="38" y="283"/>
                    <a:pt x="38" y="283"/>
                    <a:pt x="38" y="283"/>
                  </a:cubicBezTo>
                  <a:cubicBezTo>
                    <a:pt x="38" y="293"/>
                    <a:pt x="38" y="303"/>
                    <a:pt x="38" y="313"/>
                  </a:cubicBezTo>
                  <a:cubicBezTo>
                    <a:pt x="38" y="334"/>
                    <a:pt x="39" y="354"/>
                    <a:pt x="40" y="373"/>
                  </a:cubicBezTo>
                  <a:cubicBezTo>
                    <a:pt x="40" y="378"/>
                    <a:pt x="40" y="383"/>
                    <a:pt x="40" y="388"/>
                  </a:cubicBezTo>
                  <a:cubicBezTo>
                    <a:pt x="41" y="393"/>
                    <a:pt x="41" y="398"/>
                    <a:pt x="41" y="402"/>
                  </a:cubicBezTo>
                  <a:cubicBezTo>
                    <a:pt x="41" y="407"/>
                    <a:pt x="42" y="412"/>
                    <a:pt x="42" y="417"/>
                  </a:cubicBezTo>
                  <a:cubicBezTo>
                    <a:pt x="42" y="421"/>
                    <a:pt x="43" y="426"/>
                    <a:pt x="43" y="430"/>
                  </a:cubicBezTo>
                  <a:cubicBezTo>
                    <a:pt x="44" y="435"/>
                    <a:pt x="44" y="440"/>
                    <a:pt x="45" y="444"/>
                  </a:cubicBezTo>
                  <a:cubicBezTo>
                    <a:pt x="45" y="449"/>
                    <a:pt x="45" y="453"/>
                    <a:pt x="46" y="457"/>
                  </a:cubicBezTo>
                  <a:cubicBezTo>
                    <a:pt x="46" y="460"/>
                    <a:pt x="46" y="462"/>
                    <a:pt x="46" y="464"/>
                  </a:cubicBezTo>
                  <a:cubicBezTo>
                    <a:pt x="47" y="466"/>
                    <a:pt x="47" y="468"/>
                    <a:pt x="47" y="471"/>
                  </a:cubicBezTo>
                  <a:cubicBezTo>
                    <a:pt x="48" y="475"/>
                    <a:pt x="48" y="479"/>
                    <a:pt x="48" y="483"/>
                  </a:cubicBezTo>
                  <a:cubicBezTo>
                    <a:pt x="49" y="487"/>
                    <a:pt x="49" y="492"/>
                    <a:pt x="50" y="496"/>
                  </a:cubicBezTo>
                  <a:cubicBezTo>
                    <a:pt x="50" y="500"/>
                    <a:pt x="51" y="504"/>
                    <a:pt x="51" y="508"/>
                  </a:cubicBezTo>
                  <a:cubicBezTo>
                    <a:pt x="51" y="512"/>
                    <a:pt x="52" y="516"/>
                    <a:pt x="52" y="519"/>
                  </a:cubicBezTo>
                  <a:cubicBezTo>
                    <a:pt x="53" y="523"/>
                    <a:pt x="53" y="527"/>
                    <a:pt x="54" y="531"/>
                  </a:cubicBezTo>
                  <a:cubicBezTo>
                    <a:pt x="54" y="534"/>
                    <a:pt x="55" y="538"/>
                    <a:pt x="55" y="541"/>
                  </a:cubicBezTo>
                  <a:cubicBezTo>
                    <a:pt x="56" y="543"/>
                    <a:pt x="56" y="545"/>
                    <a:pt x="56" y="547"/>
                  </a:cubicBezTo>
                  <a:cubicBezTo>
                    <a:pt x="56" y="548"/>
                    <a:pt x="57" y="550"/>
                    <a:pt x="57" y="552"/>
                  </a:cubicBezTo>
                  <a:cubicBezTo>
                    <a:pt x="58" y="558"/>
                    <a:pt x="59" y="565"/>
                    <a:pt x="60" y="571"/>
                  </a:cubicBezTo>
                  <a:cubicBezTo>
                    <a:pt x="60" y="574"/>
                    <a:pt x="61" y="577"/>
                    <a:pt x="62" y="579"/>
                  </a:cubicBezTo>
                  <a:cubicBezTo>
                    <a:pt x="62" y="582"/>
                    <a:pt x="63" y="585"/>
                    <a:pt x="63" y="588"/>
                  </a:cubicBezTo>
                  <a:cubicBezTo>
                    <a:pt x="64" y="593"/>
                    <a:pt x="65" y="598"/>
                    <a:pt x="66" y="602"/>
                  </a:cubicBezTo>
                  <a:cubicBezTo>
                    <a:pt x="68" y="611"/>
                    <a:pt x="69" y="618"/>
                    <a:pt x="70" y="623"/>
                  </a:cubicBezTo>
                  <a:cubicBezTo>
                    <a:pt x="71" y="627"/>
                    <a:pt x="71" y="630"/>
                    <a:pt x="71" y="630"/>
                  </a:cubicBezTo>
                  <a:cubicBezTo>
                    <a:pt x="68" y="632"/>
                    <a:pt x="68" y="632"/>
                    <a:pt x="68" y="632"/>
                  </a:cubicBezTo>
                  <a:cubicBezTo>
                    <a:pt x="68" y="632"/>
                    <a:pt x="66" y="630"/>
                    <a:pt x="63" y="626"/>
                  </a:cubicBezTo>
                  <a:cubicBezTo>
                    <a:pt x="60" y="622"/>
                    <a:pt x="56" y="616"/>
                    <a:pt x="50" y="608"/>
                  </a:cubicBezTo>
                  <a:cubicBezTo>
                    <a:pt x="48" y="604"/>
                    <a:pt x="45" y="600"/>
                    <a:pt x="43" y="595"/>
                  </a:cubicBezTo>
                  <a:cubicBezTo>
                    <a:pt x="40" y="590"/>
                    <a:pt x="37" y="585"/>
                    <a:pt x="34" y="579"/>
                  </a:cubicBezTo>
                  <a:cubicBezTo>
                    <a:pt x="31" y="573"/>
                    <a:pt x="29" y="567"/>
                    <a:pt x="26" y="560"/>
                  </a:cubicBezTo>
                  <a:cubicBezTo>
                    <a:pt x="25" y="559"/>
                    <a:pt x="24" y="557"/>
                    <a:pt x="24" y="555"/>
                  </a:cubicBezTo>
                  <a:cubicBezTo>
                    <a:pt x="23" y="554"/>
                    <a:pt x="22" y="552"/>
                    <a:pt x="22" y="550"/>
                  </a:cubicBezTo>
                  <a:cubicBezTo>
                    <a:pt x="21" y="547"/>
                    <a:pt x="19" y="543"/>
                    <a:pt x="18" y="539"/>
                  </a:cubicBezTo>
                  <a:cubicBezTo>
                    <a:pt x="17" y="535"/>
                    <a:pt x="15" y="531"/>
                    <a:pt x="14" y="527"/>
                  </a:cubicBezTo>
                  <a:cubicBezTo>
                    <a:pt x="13" y="523"/>
                    <a:pt x="12" y="519"/>
                    <a:pt x="11" y="515"/>
                  </a:cubicBezTo>
                  <a:cubicBezTo>
                    <a:pt x="10" y="511"/>
                    <a:pt x="9" y="507"/>
                    <a:pt x="8" y="503"/>
                  </a:cubicBezTo>
                  <a:cubicBezTo>
                    <a:pt x="7" y="500"/>
                    <a:pt x="7" y="498"/>
                    <a:pt x="6" y="496"/>
                  </a:cubicBezTo>
                  <a:cubicBezTo>
                    <a:pt x="6" y="494"/>
                    <a:pt x="6" y="492"/>
                    <a:pt x="5" y="489"/>
                  </a:cubicBezTo>
                  <a:cubicBezTo>
                    <a:pt x="5" y="485"/>
                    <a:pt x="4" y="480"/>
                    <a:pt x="3" y="476"/>
                  </a:cubicBezTo>
                  <a:cubicBezTo>
                    <a:pt x="3" y="473"/>
                    <a:pt x="2" y="471"/>
                    <a:pt x="2" y="469"/>
                  </a:cubicBezTo>
                  <a:cubicBezTo>
                    <a:pt x="2" y="466"/>
                    <a:pt x="2" y="464"/>
                    <a:pt x="2" y="462"/>
                  </a:cubicBezTo>
                  <a:cubicBezTo>
                    <a:pt x="1" y="457"/>
                    <a:pt x="1" y="452"/>
                    <a:pt x="0" y="447"/>
                  </a:cubicBezTo>
                  <a:cubicBezTo>
                    <a:pt x="0" y="445"/>
                    <a:pt x="0" y="442"/>
                    <a:pt x="0" y="440"/>
                  </a:cubicBezTo>
                  <a:cubicBezTo>
                    <a:pt x="0" y="437"/>
                    <a:pt x="0" y="435"/>
                    <a:pt x="0" y="432"/>
                  </a:cubicBezTo>
                  <a:cubicBezTo>
                    <a:pt x="0" y="428"/>
                    <a:pt x="0" y="423"/>
                    <a:pt x="0" y="418"/>
                  </a:cubicBezTo>
                  <a:cubicBezTo>
                    <a:pt x="0" y="412"/>
                    <a:pt x="1" y="407"/>
                    <a:pt x="1" y="402"/>
                  </a:cubicBezTo>
                  <a:cubicBezTo>
                    <a:pt x="1" y="397"/>
                    <a:pt x="1" y="392"/>
                    <a:pt x="2" y="387"/>
                  </a:cubicBezTo>
                  <a:cubicBezTo>
                    <a:pt x="2" y="382"/>
                    <a:pt x="3" y="377"/>
                    <a:pt x="3" y="372"/>
                  </a:cubicBezTo>
                  <a:cubicBezTo>
                    <a:pt x="4" y="361"/>
                    <a:pt x="6" y="351"/>
                    <a:pt x="8" y="341"/>
                  </a:cubicBezTo>
                  <a:cubicBezTo>
                    <a:pt x="10" y="331"/>
                    <a:pt x="13" y="321"/>
                    <a:pt x="15" y="311"/>
                  </a:cubicBezTo>
                  <a:cubicBezTo>
                    <a:pt x="17" y="305"/>
                    <a:pt x="18" y="300"/>
                    <a:pt x="19" y="295"/>
                  </a:cubicBezTo>
                  <a:cubicBezTo>
                    <a:pt x="21" y="288"/>
                    <a:pt x="21" y="288"/>
                    <a:pt x="21" y="288"/>
                  </a:cubicBezTo>
                  <a:cubicBezTo>
                    <a:pt x="22" y="285"/>
                    <a:pt x="22" y="283"/>
                    <a:pt x="23" y="280"/>
                  </a:cubicBezTo>
                  <a:cubicBezTo>
                    <a:pt x="25" y="273"/>
                    <a:pt x="25" y="273"/>
                    <a:pt x="25" y="273"/>
                  </a:cubicBezTo>
                  <a:cubicBezTo>
                    <a:pt x="26" y="270"/>
                    <a:pt x="26" y="268"/>
                    <a:pt x="27" y="265"/>
                  </a:cubicBezTo>
                  <a:cubicBezTo>
                    <a:pt x="28" y="261"/>
                    <a:pt x="29" y="256"/>
                    <a:pt x="30" y="251"/>
                  </a:cubicBezTo>
                  <a:cubicBezTo>
                    <a:pt x="31" y="246"/>
                    <a:pt x="32" y="241"/>
                    <a:pt x="33" y="236"/>
                  </a:cubicBezTo>
                  <a:cubicBezTo>
                    <a:pt x="34" y="231"/>
                    <a:pt x="34" y="226"/>
                    <a:pt x="35" y="221"/>
                  </a:cubicBezTo>
                  <a:cubicBezTo>
                    <a:pt x="36" y="211"/>
                    <a:pt x="37" y="201"/>
                    <a:pt x="38" y="192"/>
                  </a:cubicBezTo>
                  <a:cubicBezTo>
                    <a:pt x="39" y="187"/>
                    <a:pt x="39" y="182"/>
                    <a:pt x="40" y="177"/>
                  </a:cubicBezTo>
                  <a:cubicBezTo>
                    <a:pt x="40" y="172"/>
                    <a:pt x="41" y="168"/>
                    <a:pt x="41" y="163"/>
                  </a:cubicBezTo>
                  <a:cubicBezTo>
                    <a:pt x="43" y="154"/>
                    <a:pt x="44" y="144"/>
                    <a:pt x="47" y="136"/>
                  </a:cubicBezTo>
                  <a:cubicBezTo>
                    <a:pt x="48" y="131"/>
                    <a:pt x="49" y="127"/>
                    <a:pt x="50" y="123"/>
                  </a:cubicBezTo>
                  <a:cubicBezTo>
                    <a:pt x="51" y="119"/>
                    <a:pt x="53" y="115"/>
                    <a:pt x="54" y="111"/>
                  </a:cubicBezTo>
                  <a:cubicBezTo>
                    <a:pt x="57" y="103"/>
                    <a:pt x="60" y="96"/>
                    <a:pt x="63" y="88"/>
                  </a:cubicBezTo>
                  <a:cubicBezTo>
                    <a:pt x="66" y="81"/>
                    <a:pt x="69" y="75"/>
                    <a:pt x="72" y="68"/>
                  </a:cubicBezTo>
                  <a:cubicBezTo>
                    <a:pt x="74" y="65"/>
                    <a:pt x="76" y="62"/>
                    <a:pt x="77" y="59"/>
                  </a:cubicBezTo>
                  <a:cubicBezTo>
                    <a:pt x="79" y="56"/>
                    <a:pt x="80" y="53"/>
                    <a:pt x="82" y="50"/>
                  </a:cubicBezTo>
                  <a:cubicBezTo>
                    <a:pt x="88" y="39"/>
                    <a:pt x="94" y="30"/>
                    <a:pt x="99" y="22"/>
                  </a:cubicBezTo>
                  <a:cubicBezTo>
                    <a:pt x="105" y="15"/>
                    <a:pt x="109" y="9"/>
                    <a:pt x="112" y="5"/>
                  </a:cubicBezTo>
                  <a:cubicBezTo>
                    <a:pt x="114" y="3"/>
                    <a:pt x="115" y="2"/>
                    <a:pt x="116" y="1"/>
                  </a:cubicBezTo>
                  <a:cubicBezTo>
                    <a:pt x="117" y="0"/>
                    <a:pt x="117" y="0"/>
                    <a:pt x="117" y="0"/>
                  </a:cubicBezTo>
                  <a:lnTo>
                    <a:pt x="121" y="1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42AD33EF-C641-804D-9900-4D3FAD271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2928" y="6267451"/>
              <a:ext cx="90487" cy="681038"/>
            </a:xfrm>
            <a:custGeom>
              <a:avLst/>
              <a:gdLst>
                <a:gd name="T0" fmla="*/ 18 w 88"/>
                <a:gd name="T1" fmla="*/ 0 h 661"/>
                <a:gd name="T2" fmla="*/ 22 w 88"/>
                <a:gd name="T3" fmla="*/ 29 h 661"/>
                <a:gd name="T4" fmla="*/ 25 w 88"/>
                <a:gd name="T5" fmla="*/ 62 h 661"/>
                <a:gd name="T6" fmla="*/ 29 w 88"/>
                <a:gd name="T7" fmla="*/ 104 h 661"/>
                <a:gd name="T8" fmla="*/ 33 w 88"/>
                <a:gd name="T9" fmla="*/ 155 h 661"/>
                <a:gd name="T10" fmla="*/ 37 w 88"/>
                <a:gd name="T11" fmla="*/ 211 h 661"/>
                <a:gd name="T12" fmla="*/ 39 w 88"/>
                <a:gd name="T13" fmla="*/ 241 h 661"/>
                <a:gd name="T14" fmla="*/ 41 w 88"/>
                <a:gd name="T15" fmla="*/ 271 h 661"/>
                <a:gd name="T16" fmla="*/ 45 w 88"/>
                <a:gd name="T17" fmla="*/ 333 h 661"/>
                <a:gd name="T18" fmla="*/ 49 w 88"/>
                <a:gd name="T19" fmla="*/ 395 h 661"/>
                <a:gd name="T20" fmla="*/ 51 w 88"/>
                <a:gd name="T21" fmla="*/ 425 h 661"/>
                <a:gd name="T22" fmla="*/ 53 w 88"/>
                <a:gd name="T23" fmla="*/ 455 h 661"/>
                <a:gd name="T24" fmla="*/ 58 w 88"/>
                <a:gd name="T25" fmla="*/ 511 h 661"/>
                <a:gd name="T26" fmla="*/ 64 w 88"/>
                <a:gd name="T27" fmla="*/ 560 h 661"/>
                <a:gd name="T28" fmla="*/ 70 w 88"/>
                <a:gd name="T29" fmla="*/ 602 h 661"/>
                <a:gd name="T30" fmla="*/ 78 w 88"/>
                <a:gd name="T31" fmla="*/ 634 h 661"/>
                <a:gd name="T32" fmla="*/ 85 w 88"/>
                <a:gd name="T33" fmla="*/ 654 h 661"/>
                <a:gd name="T34" fmla="*/ 88 w 88"/>
                <a:gd name="T35" fmla="*/ 661 h 661"/>
                <a:gd name="T36" fmla="*/ 87 w 88"/>
                <a:gd name="T37" fmla="*/ 659 h 661"/>
                <a:gd name="T38" fmla="*/ 83 w 88"/>
                <a:gd name="T39" fmla="*/ 655 h 661"/>
                <a:gd name="T40" fmla="*/ 70 w 88"/>
                <a:gd name="T41" fmla="*/ 637 h 661"/>
                <a:gd name="T42" fmla="*/ 55 w 88"/>
                <a:gd name="T43" fmla="*/ 607 h 661"/>
                <a:gd name="T44" fmla="*/ 40 w 88"/>
                <a:gd name="T45" fmla="*/ 566 h 661"/>
                <a:gd name="T46" fmla="*/ 27 w 88"/>
                <a:gd name="T47" fmla="*/ 516 h 661"/>
                <a:gd name="T48" fmla="*/ 17 w 88"/>
                <a:gd name="T49" fmla="*/ 459 h 661"/>
                <a:gd name="T50" fmla="*/ 12 w 88"/>
                <a:gd name="T51" fmla="*/ 429 h 661"/>
                <a:gd name="T52" fmla="*/ 10 w 88"/>
                <a:gd name="T53" fmla="*/ 414 h 661"/>
                <a:gd name="T54" fmla="*/ 9 w 88"/>
                <a:gd name="T55" fmla="*/ 399 h 661"/>
                <a:gd name="T56" fmla="*/ 4 w 88"/>
                <a:gd name="T57" fmla="*/ 336 h 661"/>
                <a:gd name="T58" fmla="*/ 1 w 88"/>
                <a:gd name="T59" fmla="*/ 273 h 661"/>
                <a:gd name="T60" fmla="*/ 1 w 88"/>
                <a:gd name="T61" fmla="*/ 258 h 661"/>
                <a:gd name="T62" fmla="*/ 0 w 88"/>
                <a:gd name="T63" fmla="*/ 242 h 661"/>
                <a:gd name="T64" fmla="*/ 1 w 88"/>
                <a:gd name="T65" fmla="*/ 212 h 661"/>
                <a:gd name="T66" fmla="*/ 2 w 88"/>
                <a:gd name="T67" fmla="*/ 155 h 661"/>
                <a:gd name="T68" fmla="*/ 5 w 88"/>
                <a:gd name="T69" fmla="*/ 104 h 661"/>
                <a:gd name="T70" fmla="*/ 9 w 88"/>
                <a:gd name="T71" fmla="*/ 62 h 661"/>
                <a:gd name="T72" fmla="*/ 14 w 88"/>
                <a:gd name="T73" fmla="*/ 28 h 661"/>
                <a:gd name="T74" fmla="*/ 18 w 88"/>
                <a:gd name="T75" fmla="*/ 0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8" h="661">
                  <a:moveTo>
                    <a:pt x="18" y="0"/>
                  </a:moveTo>
                  <a:cubicBezTo>
                    <a:pt x="18" y="0"/>
                    <a:pt x="20" y="10"/>
                    <a:pt x="22" y="29"/>
                  </a:cubicBezTo>
                  <a:cubicBezTo>
                    <a:pt x="23" y="38"/>
                    <a:pt x="24" y="49"/>
                    <a:pt x="25" y="62"/>
                  </a:cubicBezTo>
                  <a:cubicBezTo>
                    <a:pt x="27" y="74"/>
                    <a:pt x="28" y="89"/>
                    <a:pt x="29" y="104"/>
                  </a:cubicBezTo>
                  <a:cubicBezTo>
                    <a:pt x="31" y="120"/>
                    <a:pt x="32" y="137"/>
                    <a:pt x="33" y="155"/>
                  </a:cubicBezTo>
                  <a:cubicBezTo>
                    <a:pt x="35" y="173"/>
                    <a:pt x="36" y="192"/>
                    <a:pt x="37" y="211"/>
                  </a:cubicBezTo>
                  <a:cubicBezTo>
                    <a:pt x="38" y="221"/>
                    <a:pt x="38" y="231"/>
                    <a:pt x="39" y="241"/>
                  </a:cubicBezTo>
                  <a:cubicBezTo>
                    <a:pt x="40" y="251"/>
                    <a:pt x="40" y="261"/>
                    <a:pt x="41" y="271"/>
                  </a:cubicBezTo>
                  <a:cubicBezTo>
                    <a:pt x="42" y="292"/>
                    <a:pt x="44" y="313"/>
                    <a:pt x="45" y="333"/>
                  </a:cubicBezTo>
                  <a:cubicBezTo>
                    <a:pt x="46" y="354"/>
                    <a:pt x="47" y="375"/>
                    <a:pt x="49" y="395"/>
                  </a:cubicBezTo>
                  <a:cubicBezTo>
                    <a:pt x="49" y="405"/>
                    <a:pt x="50" y="415"/>
                    <a:pt x="51" y="425"/>
                  </a:cubicBezTo>
                  <a:cubicBezTo>
                    <a:pt x="52" y="435"/>
                    <a:pt x="52" y="445"/>
                    <a:pt x="53" y="455"/>
                  </a:cubicBezTo>
                  <a:cubicBezTo>
                    <a:pt x="55" y="474"/>
                    <a:pt x="56" y="493"/>
                    <a:pt x="58" y="511"/>
                  </a:cubicBezTo>
                  <a:cubicBezTo>
                    <a:pt x="60" y="528"/>
                    <a:pt x="62" y="545"/>
                    <a:pt x="64" y="560"/>
                  </a:cubicBezTo>
                  <a:cubicBezTo>
                    <a:pt x="66" y="576"/>
                    <a:pt x="68" y="590"/>
                    <a:pt x="70" y="602"/>
                  </a:cubicBezTo>
                  <a:cubicBezTo>
                    <a:pt x="73" y="614"/>
                    <a:pt x="75" y="625"/>
                    <a:pt x="78" y="634"/>
                  </a:cubicBezTo>
                  <a:cubicBezTo>
                    <a:pt x="80" y="642"/>
                    <a:pt x="83" y="649"/>
                    <a:pt x="85" y="654"/>
                  </a:cubicBezTo>
                  <a:cubicBezTo>
                    <a:pt x="87" y="658"/>
                    <a:pt x="88" y="661"/>
                    <a:pt x="88" y="661"/>
                  </a:cubicBezTo>
                  <a:cubicBezTo>
                    <a:pt x="88" y="661"/>
                    <a:pt x="87" y="660"/>
                    <a:pt x="87" y="659"/>
                  </a:cubicBezTo>
                  <a:cubicBezTo>
                    <a:pt x="86" y="658"/>
                    <a:pt x="84" y="657"/>
                    <a:pt x="83" y="655"/>
                  </a:cubicBezTo>
                  <a:cubicBezTo>
                    <a:pt x="80" y="651"/>
                    <a:pt x="75" y="645"/>
                    <a:pt x="70" y="637"/>
                  </a:cubicBezTo>
                  <a:cubicBezTo>
                    <a:pt x="66" y="629"/>
                    <a:pt x="60" y="619"/>
                    <a:pt x="55" y="607"/>
                  </a:cubicBezTo>
                  <a:cubicBezTo>
                    <a:pt x="50" y="595"/>
                    <a:pt x="45" y="581"/>
                    <a:pt x="40" y="566"/>
                  </a:cubicBezTo>
                  <a:cubicBezTo>
                    <a:pt x="36" y="550"/>
                    <a:pt x="31" y="533"/>
                    <a:pt x="27" y="516"/>
                  </a:cubicBezTo>
                  <a:cubicBezTo>
                    <a:pt x="23" y="498"/>
                    <a:pt x="20" y="479"/>
                    <a:pt x="17" y="459"/>
                  </a:cubicBezTo>
                  <a:cubicBezTo>
                    <a:pt x="15" y="449"/>
                    <a:pt x="14" y="439"/>
                    <a:pt x="12" y="429"/>
                  </a:cubicBezTo>
                  <a:cubicBezTo>
                    <a:pt x="12" y="424"/>
                    <a:pt x="11" y="419"/>
                    <a:pt x="10" y="414"/>
                  </a:cubicBezTo>
                  <a:cubicBezTo>
                    <a:pt x="10" y="409"/>
                    <a:pt x="9" y="404"/>
                    <a:pt x="9" y="399"/>
                  </a:cubicBezTo>
                  <a:cubicBezTo>
                    <a:pt x="6" y="378"/>
                    <a:pt x="5" y="357"/>
                    <a:pt x="4" y="336"/>
                  </a:cubicBezTo>
                  <a:cubicBezTo>
                    <a:pt x="2" y="315"/>
                    <a:pt x="1" y="294"/>
                    <a:pt x="1" y="273"/>
                  </a:cubicBezTo>
                  <a:cubicBezTo>
                    <a:pt x="1" y="268"/>
                    <a:pt x="1" y="263"/>
                    <a:pt x="1" y="258"/>
                  </a:cubicBezTo>
                  <a:cubicBezTo>
                    <a:pt x="1" y="252"/>
                    <a:pt x="1" y="247"/>
                    <a:pt x="0" y="242"/>
                  </a:cubicBezTo>
                  <a:cubicBezTo>
                    <a:pt x="0" y="232"/>
                    <a:pt x="0" y="222"/>
                    <a:pt x="1" y="212"/>
                  </a:cubicBezTo>
                  <a:cubicBezTo>
                    <a:pt x="1" y="192"/>
                    <a:pt x="1" y="173"/>
                    <a:pt x="2" y="155"/>
                  </a:cubicBezTo>
                  <a:cubicBezTo>
                    <a:pt x="3" y="137"/>
                    <a:pt x="4" y="120"/>
                    <a:pt x="5" y="104"/>
                  </a:cubicBezTo>
                  <a:cubicBezTo>
                    <a:pt x="7" y="89"/>
                    <a:pt x="8" y="74"/>
                    <a:pt x="9" y="62"/>
                  </a:cubicBezTo>
                  <a:cubicBezTo>
                    <a:pt x="11" y="49"/>
                    <a:pt x="12" y="38"/>
                    <a:pt x="14" y="28"/>
                  </a:cubicBezTo>
                  <a:cubicBezTo>
                    <a:pt x="16" y="10"/>
                    <a:pt x="18" y="0"/>
                    <a:pt x="18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370F9768-297B-E044-B664-4F2E6C355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9240" y="6826251"/>
              <a:ext cx="90487" cy="265113"/>
            </a:xfrm>
            <a:custGeom>
              <a:avLst/>
              <a:gdLst>
                <a:gd name="T0" fmla="*/ 83 w 89"/>
                <a:gd name="T1" fmla="*/ 0 h 257"/>
                <a:gd name="T2" fmla="*/ 86 w 89"/>
                <a:gd name="T3" fmla="*/ 12 h 257"/>
                <a:gd name="T4" fmla="*/ 88 w 89"/>
                <a:gd name="T5" fmla="*/ 26 h 257"/>
                <a:gd name="T6" fmla="*/ 89 w 89"/>
                <a:gd name="T7" fmla="*/ 44 h 257"/>
                <a:gd name="T8" fmla="*/ 86 w 89"/>
                <a:gd name="T9" fmla="*/ 89 h 257"/>
                <a:gd name="T10" fmla="*/ 82 w 89"/>
                <a:gd name="T11" fmla="*/ 114 h 257"/>
                <a:gd name="T12" fmla="*/ 76 w 89"/>
                <a:gd name="T13" fmla="*/ 139 h 257"/>
                <a:gd name="T14" fmla="*/ 67 w 89"/>
                <a:gd name="T15" fmla="*/ 164 h 257"/>
                <a:gd name="T16" fmla="*/ 57 w 89"/>
                <a:gd name="T17" fmla="*/ 187 h 257"/>
                <a:gd name="T18" fmla="*/ 45 w 89"/>
                <a:gd name="T19" fmla="*/ 208 h 257"/>
                <a:gd name="T20" fmla="*/ 32 w 89"/>
                <a:gd name="T21" fmla="*/ 226 h 257"/>
                <a:gd name="T22" fmla="*/ 26 w 89"/>
                <a:gd name="T23" fmla="*/ 233 h 257"/>
                <a:gd name="T24" fmla="*/ 20 w 89"/>
                <a:gd name="T25" fmla="*/ 240 h 257"/>
                <a:gd name="T26" fmla="*/ 15 w 89"/>
                <a:gd name="T27" fmla="*/ 245 h 257"/>
                <a:gd name="T28" fmla="*/ 10 w 89"/>
                <a:gd name="T29" fmla="*/ 249 h 257"/>
                <a:gd name="T30" fmla="*/ 2 w 89"/>
                <a:gd name="T31" fmla="*/ 255 h 257"/>
                <a:gd name="T32" fmla="*/ 0 w 89"/>
                <a:gd name="T33" fmla="*/ 257 h 257"/>
                <a:gd name="T34" fmla="*/ 0 w 89"/>
                <a:gd name="T35" fmla="*/ 253 h 257"/>
                <a:gd name="T36" fmla="*/ 3 w 89"/>
                <a:gd name="T37" fmla="*/ 245 h 257"/>
                <a:gd name="T38" fmla="*/ 6 w 89"/>
                <a:gd name="T39" fmla="*/ 231 h 257"/>
                <a:gd name="T40" fmla="*/ 11 w 89"/>
                <a:gd name="T41" fmla="*/ 215 h 257"/>
                <a:gd name="T42" fmla="*/ 16 w 89"/>
                <a:gd name="T43" fmla="*/ 195 h 257"/>
                <a:gd name="T44" fmla="*/ 22 w 89"/>
                <a:gd name="T45" fmla="*/ 174 h 257"/>
                <a:gd name="T46" fmla="*/ 26 w 89"/>
                <a:gd name="T47" fmla="*/ 162 h 257"/>
                <a:gd name="T48" fmla="*/ 29 w 89"/>
                <a:gd name="T49" fmla="*/ 151 h 257"/>
                <a:gd name="T50" fmla="*/ 36 w 89"/>
                <a:gd name="T51" fmla="*/ 127 h 257"/>
                <a:gd name="T52" fmla="*/ 43 w 89"/>
                <a:gd name="T53" fmla="*/ 104 h 257"/>
                <a:gd name="T54" fmla="*/ 50 w 89"/>
                <a:gd name="T55" fmla="*/ 81 h 257"/>
                <a:gd name="T56" fmla="*/ 65 w 89"/>
                <a:gd name="T57" fmla="*/ 40 h 257"/>
                <a:gd name="T58" fmla="*/ 78 w 89"/>
                <a:gd name="T59" fmla="*/ 11 h 257"/>
                <a:gd name="T60" fmla="*/ 83 w 89"/>
                <a:gd name="T61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9" h="257">
                  <a:moveTo>
                    <a:pt x="83" y="0"/>
                  </a:moveTo>
                  <a:cubicBezTo>
                    <a:pt x="83" y="0"/>
                    <a:pt x="85" y="4"/>
                    <a:pt x="86" y="12"/>
                  </a:cubicBezTo>
                  <a:cubicBezTo>
                    <a:pt x="87" y="16"/>
                    <a:pt x="87" y="21"/>
                    <a:pt x="88" y="26"/>
                  </a:cubicBezTo>
                  <a:cubicBezTo>
                    <a:pt x="88" y="31"/>
                    <a:pt x="89" y="37"/>
                    <a:pt x="89" y="44"/>
                  </a:cubicBezTo>
                  <a:cubicBezTo>
                    <a:pt x="89" y="57"/>
                    <a:pt x="88" y="73"/>
                    <a:pt x="86" y="89"/>
                  </a:cubicBezTo>
                  <a:cubicBezTo>
                    <a:pt x="85" y="97"/>
                    <a:pt x="84" y="105"/>
                    <a:pt x="82" y="114"/>
                  </a:cubicBezTo>
                  <a:cubicBezTo>
                    <a:pt x="80" y="122"/>
                    <a:pt x="78" y="131"/>
                    <a:pt x="76" y="139"/>
                  </a:cubicBezTo>
                  <a:cubicBezTo>
                    <a:pt x="73" y="147"/>
                    <a:pt x="70" y="156"/>
                    <a:pt x="67" y="164"/>
                  </a:cubicBezTo>
                  <a:cubicBezTo>
                    <a:pt x="64" y="172"/>
                    <a:pt x="60" y="180"/>
                    <a:pt x="57" y="187"/>
                  </a:cubicBezTo>
                  <a:cubicBezTo>
                    <a:pt x="53" y="195"/>
                    <a:pt x="49" y="202"/>
                    <a:pt x="45" y="208"/>
                  </a:cubicBezTo>
                  <a:cubicBezTo>
                    <a:pt x="41" y="215"/>
                    <a:pt x="37" y="220"/>
                    <a:pt x="32" y="226"/>
                  </a:cubicBezTo>
                  <a:cubicBezTo>
                    <a:pt x="30" y="228"/>
                    <a:pt x="28" y="231"/>
                    <a:pt x="26" y="233"/>
                  </a:cubicBezTo>
                  <a:cubicBezTo>
                    <a:pt x="24" y="235"/>
                    <a:pt x="22" y="238"/>
                    <a:pt x="20" y="240"/>
                  </a:cubicBezTo>
                  <a:cubicBezTo>
                    <a:pt x="18" y="241"/>
                    <a:pt x="17" y="243"/>
                    <a:pt x="15" y="245"/>
                  </a:cubicBezTo>
                  <a:cubicBezTo>
                    <a:pt x="13" y="246"/>
                    <a:pt x="11" y="248"/>
                    <a:pt x="10" y="249"/>
                  </a:cubicBezTo>
                  <a:cubicBezTo>
                    <a:pt x="7" y="252"/>
                    <a:pt x="4" y="254"/>
                    <a:pt x="2" y="255"/>
                  </a:cubicBezTo>
                  <a:cubicBezTo>
                    <a:pt x="1" y="256"/>
                    <a:pt x="0" y="257"/>
                    <a:pt x="0" y="257"/>
                  </a:cubicBezTo>
                  <a:cubicBezTo>
                    <a:pt x="0" y="257"/>
                    <a:pt x="0" y="255"/>
                    <a:pt x="0" y="253"/>
                  </a:cubicBezTo>
                  <a:cubicBezTo>
                    <a:pt x="1" y="251"/>
                    <a:pt x="2" y="248"/>
                    <a:pt x="3" y="245"/>
                  </a:cubicBezTo>
                  <a:cubicBezTo>
                    <a:pt x="4" y="241"/>
                    <a:pt x="5" y="237"/>
                    <a:pt x="6" y="231"/>
                  </a:cubicBezTo>
                  <a:cubicBezTo>
                    <a:pt x="8" y="226"/>
                    <a:pt x="9" y="221"/>
                    <a:pt x="11" y="215"/>
                  </a:cubicBezTo>
                  <a:cubicBezTo>
                    <a:pt x="13" y="209"/>
                    <a:pt x="15" y="202"/>
                    <a:pt x="16" y="195"/>
                  </a:cubicBezTo>
                  <a:cubicBezTo>
                    <a:pt x="18" y="188"/>
                    <a:pt x="20" y="181"/>
                    <a:pt x="22" y="174"/>
                  </a:cubicBezTo>
                  <a:cubicBezTo>
                    <a:pt x="23" y="170"/>
                    <a:pt x="25" y="166"/>
                    <a:pt x="26" y="162"/>
                  </a:cubicBezTo>
                  <a:cubicBezTo>
                    <a:pt x="27" y="159"/>
                    <a:pt x="28" y="155"/>
                    <a:pt x="29" y="151"/>
                  </a:cubicBezTo>
                  <a:cubicBezTo>
                    <a:pt x="31" y="143"/>
                    <a:pt x="34" y="135"/>
                    <a:pt x="36" y="127"/>
                  </a:cubicBezTo>
                  <a:cubicBezTo>
                    <a:pt x="38" y="119"/>
                    <a:pt x="41" y="111"/>
                    <a:pt x="43" y="104"/>
                  </a:cubicBezTo>
                  <a:cubicBezTo>
                    <a:pt x="45" y="96"/>
                    <a:pt x="48" y="88"/>
                    <a:pt x="50" y="81"/>
                  </a:cubicBezTo>
                  <a:cubicBezTo>
                    <a:pt x="55" y="66"/>
                    <a:pt x="60" y="52"/>
                    <a:pt x="65" y="40"/>
                  </a:cubicBezTo>
                  <a:cubicBezTo>
                    <a:pt x="70" y="28"/>
                    <a:pt x="74" y="18"/>
                    <a:pt x="78" y="11"/>
                  </a:cubicBezTo>
                  <a:cubicBezTo>
                    <a:pt x="81" y="4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003275B0-D983-A040-B01B-909519A4C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1053" y="6859588"/>
              <a:ext cx="163512" cy="234950"/>
            </a:xfrm>
            <a:custGeom>
              <a:avLst/>
              <a:gdLst>
                <a:gd name="T0" fmla="*/ 9 w 158"/>
                <a:gd name="T1" fmla="*/ 0 h 228"/>
                <a:gd name="T2" fmla="*/ 10 w 158"/>
                <a:gd name="T3" fmla="*/ 0 h 228"/>
                <a:gd name="T4" fmla="*/ 12 w 158"/>
                <a:gd name="T5" fmla="*/ 2 h 228"/>
                <a:gd name="T6" fmla="*/ 19 w 158"/>
                <a:gd name="T7" fmla="*/ 9 h 228"/>
                <a:gd name="T8" fmla="*/ 27 w 158"/>
                <a:gd name="T9" fmla="*/ 21 h 228"/>
                <a:gd name="T10" fmla="*/ 37 w 158"/>
                <a:gd name="T11" fmla="*/ 36 h 228"/>
                <a:gd name="T12" fmla="*/ 41 w 158"/>
                <a:gd name="T13" fmla="*/ 45 h 228"/>
                <a:gd name="T14" fmla="*/ 44 w 158"/>
                <a:gd name="T15" fmla="*/ 55 h 228"/>
                <a:gd name="T16" fmla="*/ 46 w 158"/>
                <a:gd name="T17" fmla="*/ 66 h 228"/>
                <a:gd name="T18" fmla="*/ 47 w 158"/>
                <a:gd name="T19" fmla="*/ 79 h 228"/>
                <a:gd name="T20" fmla="*/ 48 w 158"/>
                <a:gd name="T21" fmla="*/ 92 h 228"/>
                <a:gd name="T22" fmla="*/ 53 w 158"/>
                <a:gd name="T23" fmla="*/ 103 h 228"/>
                <a:gd name="T24" fmla="*/ 60 w 158"/>
                <a:gd name="T25" fmla="*/ 114 h 228"/>
                <a:gd name="T26" fmla="*/ 70 w 158"/>
                <a:gd name="T27" fmla="*/ 123 h 228"/>
                <a:gd name="T28" fmla="*/ 80 w 158"/>
                <a:gd name="T29" fmla="*/ 132 h 228"/>
                <a:gd name="T30" fmla="*/ 82 w 158"/>
                <a:gd name="T31" fmla="*/ 134 h 228"/>
                <a:gd name="T32" fmla="*/ 84 w 158"/>
                <a:gd name="T33" fmla="*/ 136 h 228"/>
                <a:gd name="T34" fmla="*/ 89 w 158"/>
                <a:gd name="T35" fmla="*/ 141 h 228"/>
                <a:gd name="T36" fmla="*/ 97 w 158"/>
                <a:gd name="T37" fmla="*/ 150 h 228"/>
                <a:gd name="T38" fmla="*/ 105 w 158"/>
                <a:gd name="T39" fmla="*/ 158 h 228"/>
                <a:gd name="T40" fmla="*/ 113 w 158"/>
                <a:gd name="T41" fmla="*/ 166 h 228"/>
                <a:gd name="T42" fmla="*/ 120 w 158"/>
                <a:gd name="T43" fmla="*/ 174 h 228"/>
                <a:gd name="T44" fmla="*/ 126 w 158"/>
                <a:gd name="T45" fmla="*/ 181 h 228"/>
                <a:gd name="T46" fmla="*/ 132 w 158"/>
                <a:gd name="T47" fmla="*/ 189 h 228"/>
                <a:gd name="T48" fmla="*/ 142 w 158"/>
                <a:gd name="T49" fmla="*/ 202 h 228"/>
                <a:gd name="T50" fmla="*/ 146 w 158"/>
                <a:gd name="T51" fmla="*/ 208 h 228"/>
                <a:gd name="T52" fmla="*/ 150 w 158"/>
                <a:gd name="T53" fmla="*/ 213 h 228"/>
                <a:gd name="T54" fmla="*/ 156 w 158"/>
                <a:gd name="T55" fmla="*/ 221 h 228"/>
                <a:gd name="T56" fmla="*/ 158 w 158"/>
                <a:gd name="T57" fmla="*/ 224 h 228"/>
                <a:gd name="T58" fmla="*/ 156 w 158"/>
                <a:gd name="T59" fmla="*/ 227 h 228"/>
                <a:gd name="T60" fmla="*/ 153 w 158"/>
                <a:gd name="T61" fmla="*/ 228 h 228"/>
                <a:gd name="T62" fmla="*/ 148 w 158"/>
                <a:gd name="T63" fmla="*/ 228 h 228"/>
                <a:gd name="T64" fmla="*/ 146 w 158"/>
                <a:gd name="T65" fmla="*/ 228 h 228"/>
                <a:gd name="T66" fmla="*/ 142 w 158"/>
                <a:gd name="T67" fmla="*/ 228 h 228"/>
                <a:gd name="T68" fmla="*/ 135 w 158"/>
                <a:gd name="T69" fmla="*/ 227 h 228"/>
                <a:gd name="T70" fmla="*/ 131 w 158"/>
                <a:gd name="T71" fmla="*/ 226 h 228"/>
                <a:gd name="T72" fmla="*/ 127 w 158"/>
                <a:gd name="T73" fmla="*/ 225 h 228"/>
                <a:gd name="T74" fmla="*/ 123 w 158"/>
                <a:gd name="T75" fmla="*/ 224 h 228"/>
                <a:gd name="T76" fmla="*/ 120 w 158"/>
                <a:gd name="T77" fmla="*/ 223 h 228"/>
                <a:gd name="T78" fmla="*/ 118 w 158"/>
                <a:gd name="T79" fmla="*/ 222 h 228"/>
                <a:gd name="T80" fmla="*/ 108 w 158"/>
                <a:gd name="T81" fmla="*/ 217 h 228"/>
                <a:gd name="T82" fmla="*/ 99 w 158"/>
                <a:gd name="T83" fmla="*/ 212 h 228"/>
                <a:gd name="T84" fmla="*/ 89 w 158"/>
                <a:gd name="T85" fmla="*/ 204 h 228"/>
                <a:gd name="T86" fmla="*/ 80 w 158"/>
                <a:gd name="T87" fmla="*/ 195 h 228"/>
                <a:gd name="T88" fmla="*/ 72 w 158"/>
                <a:gd name="T89" fmla="*/ 185 h 228"/>
                <a:gd name="T90" fmla="*/ 58 w 158"/>
                <a:gd name="T91" fmla="*/ 161 h 228"/>
                <a:gd name="T92" fmla="*/ 50 w 158"/>
                <a:gd name="T93" fmla="*/ 135 h 228"/>
                <a:gd name="T94" fmla="*/ 42 w 158"/>
                <a:gd name="T95" fmla="*/ 109 h 228"/>
                <a:gd name="T96" fmla="*/ 35 w 158"/>
                <a:gd name="T97" fmla="*/ 98 h 228"/>
                <a:gd name="T98" fmla="*/ 26 w 158"/>
                <a:gd name="T99" fmla="*/ 88 h 228"/>
                <a:gd name="T100" fmla="*/ 10 w 158"/>
                <a:gd name="T101" fmla="*/ 68 h 228"/>
                <a:gd name="T102" fmla="*/ 6 w 158"/>
                <a:gd name="T103" fmla="*/ 58 h 228"/>
                <a:gd name="T104" fmla="*/ 3 w 158"/>
                <a:gd name="T105" fmla="*/ 48 h 228"/>
                <a:gd name="T106" fmla="*/ 2 w 158"/>
                <a:gd name="T107" fmla="*/ 14 h 228"/>
                <a:gd name="T108" fmla="*/ 4 w 158"/>
                <a:gd name="T109" fmla="*/ 4 h 228"/>
                <a:gd name="T110" fmla="*/ 5 w 158"/>
                <a:gd name="T111" fmla="*/ 2 h 228"/>
                <a:gd name="T112" fmla="*/ 5 w 158"/>
                <a:gd name="T113" fmla="*/ 1 h 228"/>
                <a:gd name="T114" fmla="*/ 9 w 158"/>
                <a:gd name="T115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28">
                  <a:moveTo>
                    <a:pt x="9" y="0"/>
                  </a:moveTo>
                  <a:cubicBezTo>
                    <a:pt x="9" y="0"/>
                    <a:pt x="9" y="0"/>
                    <a:pt x="10" y="0"/>
                  </a:cubicBezTo>
                  <a:cubicBezTo>
                    <a:pt x="10" y="1"/>
                    <a:pt x="11" y="2"/>
                    <a:pt x="12" y="2"/>
                  </a:cubicBezTo>
                  <a:cubicBezTo>
                    <a:pt x="14" y="4"/>
                    <a:pt x="16" y="6"/>
                    <a:pt x="19" y="9"/>
                  </a:cubicBezTo>
                  <a:cubicBezTo>
                    <a:pt x="21" y="13"/>
                    <a:pt x="24" y="16"/>
                    <a:pt x="27" y="21"/>
                  </a:cubicBezTo>
                  <a:cubicBezTo>
                    <a:pt x="31" y="25"/>
                    <a:pt x="34" y="30"/>
                    <a:pt x="37" y="36"/>
                  </a:cubicBezTo>
                  <a:cubicBezTo>
                    <a:pt x="38" y="39"/>
                    <a:pt x="39" y="42"/>
                    <a:pt x="41" y="45"/>
                  </a:cubicBezTo>
                  <a:cubicBezTo>
                    <a:pt x="42" y="48"/>
                    <a:pt x="43" y="51"/>
                    <a:pt x="44" y="55"/>
                  </a:cubicBezTo>
                  <a:cubicBezTo>
                    <a:pt x="45" y="59"/>
                    <a:pt x="46" y="62"/>
                    <a:pt x="46" y="66"/>
                  </a:cubicBezTo>
                  <a:cubicBezTo>
                    <a:pt x="46" y="71"/>
                    <a:pt x="46" y="75"/>
                    <a:pt x="47" y="79"/>
                  </a:cubicBezTo>
                  <a:cubicBezTo>
                    <a:pt x="47" y="83"/>
                    <a:pt x="47" y="88"/>
                    <a:pt x="48" y="92"/>
                  </a:cubicBezTo>
                  <a:cubicBezTo>
                    <a:pt x="49" y="96"/>
                    <a:pt x="51" y="100"/>
                    <a:pt x="53" y="103"/>
                  </a:cubicBezTo>
                  <a:cubicBezTo>
                    <a:pt x="55" y="107"/>
                    <a:pt x="57" y="111"/>
                    <a:pt x="60" y="114"/>
                  </a:cubicBezTo>
                  <a:cubicBezTo>
                    <a:pt x="63" y="117"/>
                    <a:pt x="66" y="120"/>
                    <a:pt x="70" y="123"/>
                  </a:cubicBezTo>
                  <a:cubicBezTo>
                    <a:pt x="73" y="126"/>
                    <a:pt x="76" y="129"/>
                    <a:pt x="80" y="132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5"/>
                    <a:pt x="84" y="136"/>
                    <a:pt x="84" y="136"/>
                  </a:cubicBezTo>
                  <a:cubicBezTo>
                    <a:pt x="86" y="138"/>
                    <a:pt x="87" y="139"/>
                    <a:pt x="89" y="141"/>
                  </a:cubicBezTo>
                  <a:cubicBezTo>
                    <a:pt x="91" y="144"/>
                    <a:pt x="94" y="147"/>
                    <a:pt x="97" y="150"/>
                  </a:cubicBezTo>
                  <a:cubicBezTo>
                    <a:pt x="100" y="152"/>
                    <a:pt x="103" y="155"/>
                    <a:pt x="105" y="158"/>
                  </a:cubicBezTo>
                  <a:cubicBezTo>
                    <a:pt x="108" y="160"/>
                    <a:pt x="111" y="163"/>
                    <a:pt x="113" y="166"/>
                  </a:cubicBezTo>
                  <a:cubicBezTo>
                    <a:pt x="115" y="168"/>
                    <a:pt x="118" y="171"/>
                    <a:pt x="120" y="174"/>
                  </a:cubicBezTo>
                  <a:cubicBezTo>
                    <a:pt x="122" y="176"/>
                    <a:pt x="124" y="179"/>
                    <a:pt x="126" y="181"/>
                  </a:cubicBezTo>
                  <a:cubicBezTo>
                    <a:pt x="128" y="184"/>
                    <a:pt x="130" y="186"/>
                    <a:pt x="132" y="189"/>
                  </a:cubicBezTo>
                  <a:cubicBezTo>
                    <a:pt x="135" y="193"/>
                    <a:pt x="139" y="198"/>
                    <a:pt x="142" y="202"/>
                  </a:cubicBezTo>
                  <a:cubicBezTo>
                    <a:pt x="143" y="204"/>
                    <a:pt x="145" y="206"/>
                    <a:pt x="146" y="208"/>
                  </a:cubicBezTo>
                  <a:cubicBezTo>
                    <a:pt x="148" y="210"/>
                    <a:pt x="149" y="211"/>
                    <a:pt x="150" y="213"/>
                  </a:cubicBezTo>
                  <a:cubicBezTo>
                    <a:pt x="153" y="216"/>
                    <a:pt x="155" y="219"/>
                    <a:pt x="156" y="221"/>
                  </a:cubicBezTo>
                  <a:cubicBezTo>
                    <a:pt x="157" y="223"/>
                    <a:pt x="158" y="224"/>
                    <a:pt x="158" y="224"/>
                  </a:cubicBezTo>
                  <a:cubicBezTo>
                    <a:pt x="156" y="227"/>
                    <a:pt x="156" y="227"/>
                    <a:pt x="156" y="227"/>
                  </a:cubicBezTo>
                  <a:cubicBezTo>
                    <a:pt x="156" y="227"/>
                    <a:pt x="155" y="228"/>
                    <a:pt x="153" y="228"/>
                  </a:cubicBezTo>
                  <a:cubicBezTo>
                    <a:pt x="152" y="228"/>
                    <a:pt x="150" y="228"/>
                    <a:pt x="148" y="228"/>
                  </a:cubicBezTo>
                  <a:cubicBezTo>
                    <a:pt x="147" y="228"/>
                    <a:pt x="147" y="228"/>
                    <a:pt x="146" y="228"/>
                  </a:cubicBezTo>
                  <a:cubicBezTo>
                    <a:pt x="145" y="228"/>
                    <a:pt x="143" y="228"/>
                    <a:pt x="142" y="228"/>
                  </a:cubicBezTo>
                  <a:cubicBezTo>
                    <a:pt x="140" y="228"/>
                    <a:pt x="138" y="227"/>
                    <a:pt x="135" y="227"/>
                  </a:cubicBezTo>
                  <a:cubicBezTo>
                    <a:pt x="134" y="227"/>
                    <a:pt x="133" y="226"/>
                    <a:pt x="131" y="226"/>
                  </a:cubicBezTo>
                  <a:cubicBezTo>
                    <a:pt x="130" y="226"/>
                    <a:pt x="128" y="225"/>
                    <a:pt x="127" y="225"/>
                  </a:cubicBezTo>
                  <a:cubicBezTo>
                    <a:pt x="126" y="225"/>
                    <a:pt x="124" y="224"/>
                    <a:pt x="123" y="224"/>
                  </a:cubicBezTo>
                  <a:cubicBezTo>
                    <a:pt x="122" y="223"/>
                    <a:pt x="121" y="223"/>
                    <a:pt x="120" y="223"/>
                  </a:cubicBezTo>
                  <a:cubicBezTo>
                    <a:pt x="119" y="222"/>
                    <a:pt x="119" y="222"/>
                    <a:pt x="118" y="222"/>
                  </a:cubicBezTo>
                  <a:cubicBezTo>
                    <a:pt x="115" y="221"/>
                    <a:pt x="112" y="219"/>
                    <a:pt x="108" y="217"/>
                  </a:cubicBezTo>
                  <a:cubicBezTo>
                    <a:pt x="105" y="216"/>
                    <a:pt x="102" y="214"/>
                    <a:pt x="99" y="212"/>
                  </a:cubicBezTo>
                  <a:cubicBezTo>
                    <a:pt x="95" y="209"/>
                    <a:pt x="92" y="207"/>
                    <a:pt x="89" y="204"/>
                  </a:cubicBezTo>
                  <a:cubicBezTo>
                    <a:pt x="86" y="201"/>
                    <a:pt x="83" y="199"/>
                    <a:pt x="80" y="195"/>
                  </a:cubicBezTo>
                  <a:cubicBezTo>
                    <a:pt x="77" y="192"/>
                    <a:pt x="74" y="189"/>
                    <a:pt x="72" y="185"/>
                  </a:cubicBezTo>
                  <a:cubicBezTo>
                    <a:pt x="67" y="178"/>
                    <a:pt x="63" y="170"/>
                    <a:pt x="58" y="161"/>
                  </a:cubicBezTo>
                  <a:cubicBezTo>
                    <a:pt x="54" y="153"/>
                    <a:pt x="52" y="144"/>
                    <a:pt x="50" y="135"/>
                  </a:cubicBezTo>
                  <a:cubicBezTo>
                    <a:pt x="48" y="126"/>
                    <a:pt x="46" y="117"/>
                    <a:pt x="42" y="109"/>
                  </a:cubicBezTo>
                  <a:cubicBezTo>
                    <a:pt x="40" y="105"/>
                    <a:pt x="38" y="101"/>
                    <a:pt x="35" y="98"/>
                  </a:cubicBezTo>
                  <a:cubicBezTo>
                    <a:pt x="33" y="94"/>
                    <a:pt x="30" y="91"/>
                    <a:pt x="26" y="88"/>
                  </a:cubicBezTo>
                  <a:cubicBezTo>
                    <a:pt x="20" y="82"/>
                    <a:pt x="14" y="75"/>
                    <a:pt x="10" y="68"/>
                  </a:cubicBezTo>
                  <a:cubicBezTo>
                    <a:pt x="9" y="65"/>
                    <a:pt x="7" y="62"/>
                    <a:pt x="6" y="58"/>
                  </a:cubicBezTo>
                  <a:cubicBezTo>
                    <a:pt x="5" y="55"/>
                    <a:pt x="4" y="51"/>
                    <a:pt x="3" y="48"/>
                  </a:cubicBezTo>
                  <a:cubicBezTo>
                    <a:pt x="0" y="35"/>
                    <a:pt x="1" y="23"/>
                    <a:pt x="2" y="14"/>
                  </a:cubicBezTo>
                  <a:cubicBezTo>
                    <a:pt x="2" y="10"/>
                    <a:pt x="3" y="7"/>
                    <a:pt x="4" y="4"/>
                  </a:cubicBezTo>
                  <a:cubicBezTo>
                    <a:pt x="4" y="3"/>
                    <a:pt x="4" y="2"/>
                    <a:pt x="5" y="2"/>
                  </a:cubicBezTo>
                  <a:cubicBezTo>
                    <a:pt x="5" y="1"/>
                    <a:pt x="5" y="1"/>
                    <a:pt x="5" y="1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AB9FDA4E-26CE-C24E-A513-2F04C920F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5915" y="5072063"/>
              <a:ext cx="127000" cy="317500"/>
            </a:xfrm>
            <a:custGeom>
              <a:avLst/>
              <a:gdLst>
                <a:gd name="T0" fmla="*/ 0 w 123"/>
                <a:gd name="T1" fmla="*/ 0 h 309"/>
                <a:gd name="T2" fmla="*/ 10 w 123"/>
                <a:gd name="T3" fmla="*/ 11 h 309"/>
                <a:gd name="T4" fmla="*/ 21 w 123"/>
                <a:gd name="T5" fmla="*/ 24 h 309"/>
                <a:gd name="T6" fmla="*/ 34 w 123"/>
                <a:gd name="T7" fmla="*/ 41 h 309"/>
                <a:gd name="T8" fmla="*/ 48 w 123"/>
                <a:gd name="T9" fmla="*/ 62 h 309"/>
                <a:gd name="T10" fmla="*/ 63 w 123"/>
                <a:gd name="T11" fmla="*/ 87 h 309"/>
                <a:gd name="T12" fmla="*/ 70 w 123"/>
                <a:gd name="T13" fmla="*/ 100 h 309"/>
                <a:gd name="T14" fmla="*/ 77 w 123"/>
                <a:gd name="T15" fmla="*/ 114 h 309"/>
                <a:gd name="T16" fmla="*/ 90 w 123"/>
                <a:gd name="T17" fmla="*/ 143 h 309"/>
                <a:gd name="T18" fmla="*/ 101 w 123"/>
                <a:gd name="T19" fmla="*/ 172 h 309"/>
                <a:gd name="T20" fmla="*/ 111 w 123"/>
                <a:gd name="T21" fmla="*/ 202 h 309"/>
                <a:gd name="T22" fmla="*/ 117 w 123"/>
                <a:gd name="T23" fmla="*/ 230 h 309"/>
                <a:gd name="T24" fmla="*/ 121 w 123"/>
                <a:gd name="T25" fmla="*/ 255 h 309"/>
                <a:gd name="T26" fmla="*/ 123 w 123"/>
                <a:gd name="T27" fmla="*/ 277 h 309"/>
                <a:gd name="T28" fmla="*/ 123 w 123"/>
                <a:gd name="T29" fmla="*/ 294 h 309"/>
                <a:gd name="T30" fmla="*/ 122 w 123"/>
                <a:gd name="T31" fmla="*/ 309 h 309"/>
                <a:gd name="T32" fmla="*/ 115 w 123"/>
                <a:gd name="T33" fmla="*/ 296 h 309"/>
                <a:gd name="T34" fmla="*/ 107 w 123"/>
                <a:gd name="T35" fmla="*/ 281 h 309"/>
                <a:gd name="T36" fmla="*/ 103 w 123"/>
                <a:gd name="T37" fmla="*/ 272 h 309"/>
                <a:gd name="T38" fmla="*/ 98 w 123"/>
                <a:gd name="T39" fmla="*/ 262 h 309"/>
                <a:gd name="T40" fmla="*/ 88 w 123"/>
                <a:gd name="T41" fmla="*/ 239 h 309"/>
                <a:gd name="T42" fmla="*/ 76 w 123"/>
                <a:gd name="T43" fmla="*/ 214 h 309"/>
                <a:gd name="T44" fmla="*/ 64 w 123"/>
                <a:gd name="T45" fmla="*/ 187 h 309"/>
                <a:gd name="T46" fmla="*/ 52 w 123"/>
                <a:gd name="T47" fmla="*/ 159 h 309"/>
                <a:gd name="T48" fmla="*/ 40 w 123"/>
                <a:gd name="T49" fmla="*/ 130 h 309"/>
                <a:gd name="T50" fmla="*/ 35 w 123"/>
                <a:gd name="T51" fmla="*/ 116 h 309"/>
                <a:gd name="T52" fmla="*/ 30 w 123"/>
                <a:gd name="T53" fmla="*/ 102 h 309"/>
                <a:gd name="T54" fmla="*/ 21 w 123"/>
                <a:gd name="T55" fmla="*/ 76 h 309"/>
                <a:gd name="T56" fmla="*/ 16 w 123"/>
                <a:gd name="T57" fmla="*/ 63 h 309"/>
                <a:gd name="T58" fmla="*/ 13 w 123"/>
                <a:gd name="T59" fmla="*/ 51 h 309"/>
                <a:gd name="T60" fmla="*/ 7 w 123"/>
                <a:gd name="T61" fmla="*/ 31 h 309"/>
                <a:gd name="T62" fmla="*/ 3 w 123"/>
                <a:gd name="T63" fmla="*/ 14 h 309"/>
                <a:gd name="T64" fmla="*/ 0 w 123"/>
                <a:gd name="T65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3" h="309">
                  <a:moveTo>
                    <a:pt x="0" y="0"/>
                  </a:moveTo>
                  <a:cubicBezTo>
                    <a:pt x="0" y="0"/>
                    <a:pt x="4" y="4"/>
                    <a:pt x="10" y="11"/>
                  </a:cubicBezTo>
                  <a:cubicBezTo>
                    <a:pt x="13" y="14"/>
                    <a:pt x="17" y="18"/>
                    <a:pt x="21" y="24"/>
                  </a:cubicBezTo>
                  <a:cubicBezTo>
                    <a:pt x="25" y="29"/>
                    <a:pt x="29" y="34"/>
                    <a:pt x="34" y="41"/>
                  </a:cubicBezTo>
                  <a:cubicBezTo>
                    <a:pt x="39" y="47"/>
                    <a:pt x="44" y="55"/>
                    <a:pt x="48" y="62"/>
                  </a:cubicBezTo>
                  <a:cubicBezTo>
                    <a:pt x="53" y="70"/>
                    <a:pt x="58" y="78"/>
                    <a:pt x="63" y="87"/>
                  </a:cubicBezTo>
                  <a:cubicBezTo>
                    <a:pt x="66" y="91"/>
                    <a:pt x="68" y="96"/>
                    <a:pt x="70" y="100"/>
                  </a:cubicBezTo>
                  <a:cubicBezTo>
                    <a:pt x="73" y="105"/>
                    <a:pt x="75" y="109"/>
                    <a:pt x="77" y="114"/>
                  </a:cubicBezTo>
                  <a:cubicBezTo>
                    <a:pt x="82" y="123"/>
                    <a:pt x="86" y="133"/>
                    <a:pt x="90" y="143"/>
                  </a:cubicBezTo>
                  <a:cubicBezTo>
                    <a:pt x="94" y="152"/>
                    <a:pt x="98" y="162"/>
                    <a:pt x="101" y="172"/>
                  </a:cubicBezTo>
                  <a:cubicBezTo>
                    <a:pt x="105" y="182"/>
                    <a:pt x="108" y="192"/>
                    <a:pt x="111" y="202"/>
                  </a:cubicBezTo>
                  <a:cubicBezTo>
                    <a:pt x="113" y="211"/>
                    <a:pt x="115" y="221"/>
                    <a:pt x="117" y="230"/>
                  </a:cubicBezTo>
                  <a:cubicBezTo>
                    <a:pt x="119" y="239"/>
                    <a:pt x="120" y="247"/>
                    <a:pt x="121" y="255"/>
                  </a:cubicBezTo>
                  <a:cubicBezTo>
                    <a:pt x="122" y="263"/>
                    <a:pt x="123" y="271"/>
                    <a:pt x="123" y="277"/>
                  </a:cubicBezTo>
                  <a:cubicBezTo>
                    <a:pt x="123" y="284"/>
                    <a:pt x="123" y="290"/>
                    <a:pt x="123" y="294"/>
                  </a:cubicBezTo>
                  <a:cubicBezTo>
                    <a:pt x="122" y="304"/>
                    <a:pt x="122" y="309"/>
                    <a:pt x="122" y="309"/>
                  </a:cubicBezTo>
                  <a:cubicBezTo>
                    <a:pt x="122" y="309"/>
                    <a:pt x="119" y="305"/>
                    <a:pt x="115" y="296"/>
                  </a:cubicBezTo>
                  <a:cubicBezTo>
                    <a:pt x="113" y="292"/>
                    <a:pt x="110" y="287"/>
                    <a:pt x="107" y="281"/>
                  </a:cubicBezTo>
                  <a:cubicBezTo>
                    <a:pt x="106" y="278"/>
                    <a:pt x="105" y="275"/>
                    <a:pt x="103" y="272"/>
                  </a:cubicBezTo>
                  <a:cubicBezTo>
                    <a:pt x="101" y="269"/>
                    <a:pt x="100" y="265"/>
                    <a:pt x="98" y="262"/>
                  </a:cubicBezTo>
                  <a:cubicBezTo>
                    <a:pt x="95" y="255"/>
                    <a:pt x="91" y="247"/>
                    <a:pt x="88" y="239"/>
                  </a:cubicBezTo>
                  <a:cubicBezTo>
                    <a:pt x="84" y="231"/>
                    <a:pt x="80" y="223"/>
                    <a:pt x="76" y="214"/>
                  </a:cubicBezTo>
                  <a:cubicBezTo>
                    <a:pt x="72" y="205"/>
                    <a:pt x="68" y="196"/>
                    <a:pt x="64" y="187"/>
                  </a:cubicBezTo>
                  <a:cubicBezTo>
                    <a:pt x="60" y="178"/>
                    <a:pt x="56" y="168"/>
                    <a:pt x="52" y="159"/>
                  </a:cubicBezTo>
                  <a:cubicBezTo>
                    <a:pt x="48" y="149"/>
                    <a:pt x="44" y="139"/>
                    <a:pt x="40" y="130"/>
                  </a:cubicBezTo>
                  <a:cubicBezTo>
                    <a:pt x="39" y="125"/>
                    <a:pt x="37" y="121"/>
                    <a:pt x="35" y="116"/>
                  </a:cubicBezTo>
                  <a:cubicBezTo>
                    <a:pt x="33" y="111"/>
                    <a:pt x="31" y="107"/>
                    <a:pt x="30" y="102"/>
                  </a:cubicBezTo>
                  <a:cubicBezTo>
                    <a:pt x="27" y="93"/>
                    <a:pt x="23" y="84"/>
                    <a:pt x="21" y="76"/>
                  </a:cubicBezTo>
                  <a:cubicBezTo>
                    <a:pt x="19" y="71"/>
                    <a:pt x="18" y="67"/>
                    <a:pt x="16" y="63"/>
                  </a:cubicBezTo>
                  <a:cubicBezTo>
                    <a:pt x="15" y="59"/>
                    <a:pt x="14" y="55"/>
                    <a:pt x="13" y="51"/>
                  </a:cubicBezTo>
                  <a:cubicBezTo>
                    <a:pt x="10" y="44"/>
                    <a:pt x="8" y="37"/>
                    <a:pt x="7" y="31"/>
                  </a:cubicBezTo>
                  <a:cubicBezTo>
                    <a:pt x="5" y="24"/>
                    <a:pt x="4" y="19"/>
                    <a:pt x="3" y="14"/>
                  </a:cubicBezTo>
                  <a:cubicBezTo>
                    <a:pt x="1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25C2B0B7-E17E-5F40-9C95-7A4AA0B6B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3453" y="4319588"/>
              <a:ext cx="63500" cy="338138"/>
            </a:xfrm>
            <a:custGeom>
              <a:avLst/>
              <a:gdLst>
                <a:gd name="T0" fmla="*/ 0 w 61"/>
                <a:gd name="T1" fmla="*/ 0 h 329"/>
                <a:gd name="T2" fmla="*/ 8 w 61"/>
                <a:gd name="T3" fmla="*/ 13 h 329"/>
                <a:gd name="T4" fmla="*/ 15 w 61"/>
                <a:gd name="T5" fmla="*/ 28 h 329"/>
                <a:gd name="T6" fmla="*/ 24 w 61"/>
                <a:gd name="T7" fmla="*/ 48 h 329"/>
                <a:gd name="T8" fmla="*/ 33 w 61"/>
                <a:gd name="T9" fmla="*/ 72 h 329"/>
                <a:gd name="T10" fmla="*/ 42 w 61"/>
                <a:gd name="T11" fmla="*/ 99 h 329"/>
                <a:gd name="T12" fmla="*/ 46 w 61"/>
                <a:gd name="T13" fmla="*/ 114 h 329"/>
                <a:gd name="T14" fmla="*/ 49 w 61"/>
                <a:gd name="T15" fmla="*/ 129 h 329"/>
                <a:gd name="T16" fmla="*/ 55 w 61"/>
                <a:gd name="T17" fmla="*/ 160 h 329"/>
                <a:gd name="T18" fmla="*/ 59 w 61"/>
                <a:gd name="T19" fmla="*/ 191 h 329"/>
                <a:gd name="T20" fmla="*/ 61 w 61"/>
                <a:gd name="T21" fmla="*/ 222 h 329"/>
                <a:gd name="T22" fmla="*/ 61 w 61"/>
                <a:gd name="T23" fmla="*/ 251 h 329"/>
                <a:gd name="T24" fmla="*/ 59 w 61"/>
                <a:gd name="T25" fmla="*/ 277 h 329"/>
                <a:gd name="T26" fmla="*/ 55 w 61"/>
                <a:gd name="T27" fmla="*/ 298 h 329"/>
                <a:gd name="T28" fmla="*/ 51 w 61"/>
                <a:gd name="T29" fmla="*/ 315 h 329"/>
                <a:gd name="T30" fmla="*/ 47 w 61"/>
                <a:gd name="T31" fmla="*/ 329 h 329"/>
                <a:gd name="T32" fmla="*/ 43 w 61"/>
                <a:gd name="T33" fmla="*/ 315 h 329"/>
                <a:gd name="T34" fmla="*/ 39 w 61"/>
                <a:gd name="T35" fmla="*/ 298 h 329"/>
                <a:gd name="T36" fmla="*/ 37 w 61"/>
                <a:gd name="T37" fmla="*/ 289 h 329"/>
                <a:gd name="T38" fmla="*/ 35 w 61"/>
                <a:gd name="T39" fmla="*/ 278 h 329"/>
                <a:gd name="T40" fmla="*/ 30 w 61"/>
                <a:gd name="T41" fmla="*/ 253 h 329"/>
                <a:gd name="T42" fmla="*/ 24 w 61"/>
                <a:gd name="T43" fmla="*/ 226 h 329"/>
                <a:gd name="T44" fmla="*/ 19 w 61"/>
                <a:gd name="T45" fmla="*/ 197 h 329"/>
                <a:gd name="T46" fmla="*/ 14 w 61"/>
                <a:gd name="T47" fmla="*/ 166 h 329"/>
                <a:gd name="T48" fmla="*/ 10 w 61"/>
                <a:gd name="T49" fmla="*/ 136 h 329"/>
                <a:gd name="T50" fmla="*/ 8 w 61"/>
                <a:gd name="T51" fmla="*/ 121 h 329"/>
                <a:gd name="T52" fmla="*/ 6 w 61"/>
                <a:gd name="T53" fmla="*/ 106 h 329"/>
                <a:gd name="T54" fmla="*/ 3 w 61"/>
                <a:gd name="T55" fmla="*/ 78 h 329"/>
                <a:gd name="T56" fmla="*/ 2 w 61"/>
                <a:gd name="T57" fmla="*/ 65 h 329"/>
                <a:gd name="T58" fmla="*/ 1 w 61"/>
                <a:gd name="T59" fmla="*/ 53 h 329"/>
                <a:gd name="T60" fmla="*/ 0 w 61"/>
                <a:gd name="T61" fmla="*/ 31 h 329"/>
                <a:gd name="T62" fmla="*/ 0 w 61"/>
                <a:gd name="T63" fmla="*/ 15 h 329"/>
                <a:gd name="T64" fmla="*/ 0 w 61"/>
                <a:gd name="T65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1" h="329">
                  <a:moveTo>
                    <a:pt x="0" y="0"/>
                  </a:moveTo>
                  <a:cubicBezTo>
                    <a:pt x="0" y="0"/>
                    <a:pt x="3" y="4"/>
                    <a:pt x="8" y="13"/>
                  </a:cubicBezTo>
                  <a:cubicBezTo>
                    <a:pt x="10" y="17"/>
                    <a:pt x="13" y="22"/>
                    <a:pt x="15" y="28"/>
                  </a:cubicBezTo>
                  <a:cubicBezTo>
                    <a:pt x="18" y="34"/>
                    <a:pt x="21" y="40"/>
                    <a:pt x="24" y="48"/>
                  </a:cubicBezTo>
                  <a:cubicBezTo>
                    <a:pt x="27" y="55"/>
                    <a:pt x="30" y="63"/>
                    <a:pt x="33" y="72"/>
                  </a:cubicBezTo>
                  <a:cubicBezTo>
                    <a:pt x="36" y="80"/>
                    <a:pt x="39" y="90"/>
                    <a:pt x="42" y="99"/>
                  </a:cubicBezTo>
                  <a:cubicBezTo>
                    <a:pt x="43" y="104"/>
                    <a:pt x="44" y="109"/>
                    <a:pt x="46" y="114"/>
                  </a:cubicBezTo>
                  <a:cubicBezTo>
                    <a:pt x="47" y="119"/>
                    <a:pt x="48" y="124"/>
                    <a:pt x="49" y="129"/>
                  </a:cubicBezTo>
                  <a:cubicBezTo>
                    <a:pt x="51" y="139"/>
                    <a:pt x="53" y="149"/>
                    <a:pt x="55" y="160"/>
                  </a:cubicBezTo>
                  <a:cubicBezTo>
                    <a:pt x="57" y="170"/>
                    <a:pt x="58" y="181"/>
                    <a:pt x="59" y="191"/>
                  </a:cubicBezTo>
                  <a:cubicBezTo>
                    <a:pt x="60" y="202"/>
                    <a:pt x="61" y="212"/>
                    <a:pt x="61" y="222"/>
                  </a:cubicBezTo>
                  <a:cubicBezTo>
                    <a:pt x="61" y="232"/>
                    <a:pt x="61" y="241"/>
                    <a:pt x="61" y="251"/>
                  </a:cubicBezTo>
                  <a:cubicBezTo>
                    <a:pt x="60" y="260"/>
                    <a:pt x="60" y="269"/>
                    <a:pt x="59" y="277"/>
                  </a:cubicBezTo>
                  <a:cubicBezTo>
                    <a:pt x="58" y="285"/>
                    <a:pt x="56" y="292"/>
                    <a:pt x="55" y="298"/>
                  </a:cubicBezTo>
                  <a:cubicBezTo>
                    <a:pt x="54" y="305"/>
                    <a:pt x="53" y="310"/>
                    <a:pt x="51" y="315"/>
                  </a:cubicBezTo>
                  <a:cubicBezTo>
                    <a:pt x="49" y="324"/>
                    <a:pt x="47" y="329"/>
                    <a:pt x="47" y="329"/>
                  </a:cubicBezTo>
                  <a:cubicBezTo>
                    <a:pt x="47" y="329"/>
                    <a:pt x="45" y="324"/>
                    <a:pt x="43" y="315"/>
                  </a:cubicBezTo>
                  <a:cubicBezTo>
                    <a:pt x="42" y="310"/>
                    <a:pt x="41" y="305"/>
                    <a:pt x="39" y="298"/>
                  </a:cubicBezTo>
                  <a:cubicBezTo>
                    <a:pt x="39" y="295"/>
                    <a:pt x="38" y="292"/>
                    <a:pt x="37" y="289"/>
                  </a:cubicBezTo>
                  <a:cubicBezTo>
                    <a:pt x="36" y="285"/>
                    <a:pt x="36" y="281"/>
                    <a:pt x="35" y="278"/>
                  </a:cubicBezTo>
                  <a:cubicBezTo>
                    <a:pt x="33" y="270"/>
                    <a:pt x="31" y="262"/>
                    <a:pt x="30" y="253"/>
                  </a:cubicBezTo>
                  <a:cubicBezTo>
                    <a:pt x="28" y="244"/>
                    <a:pt x="26" y="235"/>
                    <a:pt x="24" y="226"/>
                  </a:cubicBezTo>
                  <a:cubicBezTo>
                    <a:pt x="23" y="216"/>
                    <a:pt x="21" y="206"/>
                    <a:pt x="19" y="197"/>
                  </a:cubicBezTo>
                  <a:cubicBezTo>
                    <a:pt x="17" y="187"/>
                    <a:pt x="16" y="176"/>
                    <a:pt x="14" y="166"/>
                  </a:cubicBezTo>
                  <a:cubicBezTo>
                    <a:pt x="12" y="156"/>
                    <a:pt x="11" y="146"/>
                    <a:pt x="10" y="136"/>
                  </a:cubicBezTo>
                  <a:cubicBezTo>
                    <a:pt x="9" y="131"/>
                    <a:pt x="8" y="126"/>
                    <a:pt x="8" y="121"/>
                  </a:cubicBezTo>
                  <a:cubicBezTo>
                    <a:pt x="7" y="116"/>
                    <a:pt x="6" y="111"/>
                    <a:pt x="6" y="106"/>
                  </a:cubicBezTo>
                  <a:cubicBezTo>
                    <a:pt x="5" y="97"/>
                    <a:pt x="4" y="87"/>
                    <a:pt x="3" y="78"/>
                  </a:cubicBezTo>
                  <a:cubicBezTo>
                    <a:pt x="3" y="74"/>
                    <a:pt x="2" y="69"/>
                    <a:pt x="2" y="65"/>
                  </a:cubicBezTo>
                  <a:cubicBezTo>
                    <a:pt x="2" y="61"/>
                    <a:pt x="1" y="57"/>
                    <a:pt x="1" y="53"/>
                  </a:cubicBezTo>
                  <a:cubicBezTo>
                    <a:pt x="0" y="45"/>
                    <a:pt x="0" y="38"/>
                    <a:pt x="0" y="31"/>
                  </a:cubicBezTo>
                  <a:cubicBezTo>
                    <a:pt x="0" y="25"/>
                    <a:pt x="0" y="19"/>
                    <a:pt x="0" y="15"/>
                  </a:cubicBezTo>
                  <a:cubicBezTo>
                    <a:pt x="0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61B37889-9093-3B46-8DCC-870270031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328" y="4505326"/>
              <a:ext cx="388937" cy="307975"/>
            </a:xfrm>
            <a:custGeom>
              <a:avLst/>
              <a:gdLst>
                <a:gd name="T0" fmla="*/ 373 w 376"/>
                <a:gd name="T1" fmla="*/ 299 h 299"/>
                <a:gd name="T2" fmla="*/ 368 w 376"/>
                <a:gd name="T3" fmla="*/ 297 h 299"/>
                <a:gd name="T4" fmla="*/ 354 w 376"/>
                <a:gd name="T5" fmla="*/ 289 h 299"/>
                <a:gd name="T6" fmla="*/ 308 w 376"/>
                <a:gd name="T7" fmla="*/ 260 h 299"/>
                <a:gd name="T8" fmla="*/ 294 w 376"/>
                <a:gd name="T9" fmla="*/ 250 h 299"/>
                <a:gd name="T10" fmla="*/ 279 w 376"/>
                <a:gd name="T11" fmla="*/ 239 h 299"/>
                <a:gd name="T12" fmla="*/ 247 w 376"/>
                <a:gd name="T13" fmla="*/ 214 h 299"/>
                <a:gd name="T14" fmla="*/ 216 w 376"/>
                <a:gd name="T15" fmla="*/ 185 h 299"/>
                <a:gd name="T16" fmla="*/ 184 w 376"/>
                <a:gd name="T17" fmla="*/ 154 h 299"/>
                <a:gd name="T18" fmla="*/ 150 w 376"/>
                <a:gd name="T19" fmla="*/ 125 h 299"/>
                <a:gd name="T20" fmla="*/ 118 w 376"/>
                <a:gd name="T21" fmla="*/ 96 h 299"/>
                <a:gd name="T22" fmla="*/ 103 w 376"/>
                <a:gd name="T23" fmla="*/ 83 h 299"/>
                <a:gd name="T24" fmla="*/ 88 w 376"/>
                <a:gd name="T25" fmla="*/ 70 h 299"/>
                <a:gd name="T26" fmla="*/ 73 w 376"/>
                <a:gd name="T27" fmla="*/ 58 h 299"/>
                <a:gd name="T28" fmla="*/ 60 w 376"/>
                <a:gd name="T29" fmla="*/ 47 h 299"/>
                <a:gd name="T30" fmla="*/ 47 w 376"/>
                <a:gd name="T31" fmla="*/ 37 h 299"/>
                <a:gd name="T32" fmla="*/ 36 w 376"/>
                <a:gd name="T33" fmla="*/ 29 h 299"/>
                <a:gd name="T34" fmla="*/ 26 w 376"/>
                <a:gd name="T35" fmla="*/ 21 h 299"/>
                <a:gd name="T36" fmla="*/ 17 w 376"/>
                <a:gd name="T37" fmla="*/ 15 h 299"/>
                <a:gd name="T38" fmla="*/ 10 w 376"/>
                <a:gd name="T39" fmla="*/ 10 h 299"/>
                <a:gd name="T40" fmla="*/ 4 w 376"/>
                <a:gd name="T41" fmla="*/ 7 h 299"/>
                <a:gd name="T42" fmla="*/ 0 w 376"/>
                <a:gd name="T43" fmla="*/ 4 h 299"/>
                <a:gd name="T44" fmla="*/ 2 w 376"/>
                <a:gd name="T45" fmla="*/ 0 h 299"/>
                <a:gd name="T46" fmla="*/ 7 w 376"/>
                <a:gd name="T47" fmla="*/ 2 h 299"/>
                <a:gd name="T48" fmla="*/ 13 w 376"/>
                <a:gd name="T49" fmla="*/ 5 h 299"/>
                <a:gd name="T50" fmla="*/ 21 w 376"/>
                <a:gd name="T51" fmla="*/ 9 h 299"/>
                <a:gd name="T52" fmla="*/ 42 w 376"/>
                <a:gd name="T53" fmla="*/ 20 h 299"/>
                <a:gd name="T54" fmla="*/ 68 w 376"/>
                <a:gd name="T55" fmla="*/ 35 h 299"/>
                <a:gd name="T56" fmla="*/ 83 w 376"/>
                <a:gd name="T57" fmla="*/ 44 h 299"/>
                <a:gd name="T58" fmla="*/ 99 w 376"/>
                <a:gd name="T59" fmla="*/ 54 h 299"/>
                <a:gd name="T60" fmla="*/ 133 w 376"/>
                <a:gd name="T61" fmla="*/ 77 h 299"/>
                <a:gd name="T62" fmla="*/ 169 w 376"/>
                <a:gd name="T63" fmla="*/ 102 h 299"/>
                <a:gd name="T64" fmla="*/ 205 w 376"/>
                <a:gd name="T65" fmla="*/ 129 h 299"/>
                <a:gd name="T66" fmla="*/ 241 w 376"/>
                <a:gd name="T67" fmla="*/ 155 h 299"/>
                <a:gd name="T68" fmla="*/ 259 w 376"/>
                <a:gd name="T69" fmla="*/ 168 h 299"/>
                <a:gd name="T70" fmla="*/ 275 w 376"/>
                <a:gd name="T71" fmla="*/ 181 h 299"/>
                <a:gd name="T72" fmla="*/ 305 w 376"/>
                <a:gd name="T73" fmla="*/ 209 h 299"/>
                <a:gd name="T74" fmla="*/ 330 w 376"/>
                <a:gd name="T75" fmla="*/ 235 h 299"/>
                <a:gd name="T76" fmla="*/ 364 w 376"/>
                <a:gd name="T77" fmla="*/ 278 h 299"/>
                <a:gd name="T78" fmla="*/ 373 w 376"/>
                <a:gd name="T79" fmla="*/ 291 h 299"/>
                <a:gd name="T80" fmla="*/ 376 w 376"/>
                <a:gd name="T81" fmla="*/ 296 h 299"/>
                <a:gd name="T82" fmla="*/ 373 w 376"/>
                <a:gd name="T83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76" h="299">
                  <a:moveTo>
                    <a:pt x="373" y="299"/>
                  </a:moveTo>
                  <a:cubicBezTo>
                    <a:pt x="373" y="299"/>
                    <a:pt x="371" y="298"/>
                    <a:pt x="368" y="297"/>
                  </a:cubicBezTo>
                  <a:cubicBezTo>
                    <a:pt x="365" y="295"/>
                    <a:pt x="360" y="293"/>
                    <a:pt x="354" y="289"/>
                  </a:cubicBezTo>
                  <a:cubicBezTo>
                    <a:pt x="343" y="283"/>
                    <a:pt x="327" y="273"/>
                    <a:pt x="308" y="260"/>
                  </a:cubicBezTo>
                  <a:cubicBezTo>
                    <a:pt x="303" y="257"/>
                    <a:pt x="299" y="254"/>
                    <a:pt x="294" y="250"/>
                  </a:cubicBezTo>
                  <a:cubicBezTo>
                    <a:pt x="289" y="247"/>
                    <a:pt x="284" y="243"/>
                    <a:pt x="279" y="239"/>
                  </a:cubicBezTo>
                  <a:cubicBezTo>
                    <a:pt x="268" y="232"/>
                    <a:pt x="258" y="223"/>
                    <a:pt x="247" y="214"/>
                  </a:cubicBezTo>
                  <a:cubicBezTo>
                    <a:pt x="237" y="205"/>
                    <a:pt x="226" y="195"/>
                    <a:pt x="216" y="185"/>
                  </a:cubicBezTo>
                  <a:cubicBezTo>
                    <a:pt x="205" y="174"/>
                    <a:pt x="195" y="164"/>
                    <a:pt x="184" y="154"/>
                  </a:cubicBezTo>
                  <a:cubicBezTo>
                    <a:pt x="173" y="144"/>
                    <a:pt x="161" y="134"/>
                    <a:pt x="150" y="125"/>
                  </a:cubicBezTo>
                  <a:cubicBezTo>
                    <a:pt x="139" y="115"/>
                    <a:pt x="129" y="105"/>
                    <a:pt x="118" y="96"/>
                  </a:cubicBezTo>
                  <a:cubicBezTo>
                    <a:pt x="113" y="92"/>
                    <a:pt x="108" y="87"/>
                    <a:pt x="103" y="83"/>
                  </a:cubicBezTo>
                  <a:cubicBezTo>
                    <a:pt x="98" y="78"/>
                    <a:pt x="93" y="74"/>
                    <a:pt x="88" y="70"/>
                  </a:cubicBezTo>
                  <a:cubicBezTo>
                    <a:pt x="83" y="66"/>
                    <a:pt x="78" y="62"/>
                    <a:pt x="73" y="58"/>
                  </a:cubicBezTo>
                  <a:cubicBezTo>
                    <a:pt x="69" y="54"/>
                    <a:pt x="64" y="51"/>
                    <a:pt x="60" y="47"/>
                  </a:cubicBezTo>
                  <a:cubicBezTo>
                    <a:pt x="55" y="44"/>
                    <a:pt x="51" y="41"/>
                    <a:pt x="47" y="37"/>
                  </a:cubicBezTo>
                  <a:cubicBezTo>
                    <a:pt x="43" y="34"/>
                    <a:pt x="39" y="31"/>
                    <a:pt x="36" y="29"/>
                  </a:cubicBezTo>
                  <a:cubicBezTo>
                    <a:pt x="32" y="26"/>
                    <a:pt x="29" y="24"/>
                    <a:pt x="26" y="21"/>
                  </a:cubicBezTo>
                  <a:cubicBezTo>
                    <a:pt x="22" y="19"/>
                    <a:pt x="20" y="17"/>
                    <a:pt x="17" y="15"/>
                  </a:cubicBezTo>
                  <a:cubicBezTo>
                    <a:pt x="14" y="13"/>
                    <a:pt x="12" y="11"/>
                    <a:pt x="10" y="10"/>
                  </a:cubicBezTo>
                  <a:cubicBezTo>
                    <a:pt x="8" y="9"/>
                    <a:pt x="6" y="8"/>
                    <a:pt x="4" y="7"/>
                  </a:cubicBezTo>
                  <a:cubicBezTo>
                    <a:pt x="1" y="5"/>
                    <a:pt x="0" y="4"/>
                    <a:pt x="0" y="4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3" y="1"/>
                    <a:pt x="7" y="2"/>
                  </a:cubicBezTo>
                  <a:cubicBezTo>
                    <a:pt x="8" y="3"/>
                    <a:pt x="10" y="4"/>
                    <a:pt x="13" y="5"/>
                  </a:cubicBezTo>
                  <a:cubicBezTo>
                    <a:pt x="15" y="6"/>
                    <a:pt x="18" y="7"/>
                    <a:pt x="21" y="9"/>
                  </a:cubicBezTo>
                  <a:cubicBezTo>
                    <a:pt x="27" y="11"/>
                    <a:pt x="34" y="15"/>
                    <a:pt x="42" y="20"/>
                  </a:cubicBezTo>
                  <a:cubicBezTo>
                    <a:pt x="50" y="24"/>
                    <a:pt x="59" y="29"/>
                    <a:pt x="68" y="35"/>
                  </a:cubicBezTo>
                  <a:cubicBezTo>
                    <a:pt x="73" y="38"/>
                    <a:pt x="78" y="41"/>
                    <a:pt x="83" y="44"/>
                  </a:cubicBezTo>
                  <a:cubicBezTo>
                    <a:pt x="89" y="48"/>
                    <a:pt x="94" y="51"/>
                    <a:pt x="99" y="54"/>
                  </a:cubicBezTo>
                  <a:cubicBezTo>
                    <a:pt x="110" y="61"/>
                    <a:pt x="121" y="69"/>
                    <a:pt x="133" y="77"/>
                  </a:cubicBezTo>
                  <a:cubicBezTo>
                    <a:pt x="145" y="85"/>
                    <a:pt x="157" y="93"/>
                    <a:pt x="169" y="102"/>
                  </a:cubicBezTo>
                  <a:cubicBezTo>
                    <a:pt x="181" y="111"/>
                    <a:pt x="193" y="120"/>
                    <a:pt x="205" y="129"/>
                  </a:cubicBezTo>
                  <a:cubicBezTo>
                    <a:pt x="217" y="138"/>
                    <a:pt x="229" y="146"/>
                    <a:pt x="241" y="155"/>
                  </a:cubicBezTo>
                  <a:cubicBezTo>
                    <a:pt x="247" y="159"/>
                    <a:pt x="253" y="164"/>
                    <a:pt x="259" y="168"/>
                  </a:cubicBezTo>
                  <a:cubicBezTo>
                    <a:pt x="264" y="172"/>
                    <a:pt x="270" y="177"/>
                    <a:pt x="275" y="181"/>
                  </a:cubicBezTo>
                  <a:cubicBezTo>
                    <a:pt x="286" y="190"/>
                    <a:pt x="296" y="200"/>
                    <a:pt x="305" y="209"/>
                  </a:cubicBezTo>
                  <a:cubicBezTo>
                    <a:pt x="314" y="218"/>
                    <a:pt x="322" y="227"/>
                    <a:pt x="330" y="235"/>
                  </a:cubicBezTo>
                  <a:cubicBezTo>
                    <a:pt x="345" y="252"/>
                    <a:pt x="357" y="267"/>
                    <a:pt x="364" y="278"/>
                  </a:cubicBezTo>
                  <a:cubicBezTo>
                    <a:pt x="368" y="284"/>
                    <a:pt x="371" y="288"/>
                    <a:pt x="373" y="291"/>
                  </a:cubicBezTo>
                  <a:cubicBezTo>
                    <a:pt x="375" y="294"/>
                    <a:pt x="376" y="296"/>
                    <a:pt x="376" y="296"/>
                  </a:cubicBezTo>
                  <a:lnTo>
                    <a:pt x="373" y="299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39A8DAB7-3B63-0C44-AFF0-85DD6A377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9428" y="4530726"/>
              <a:ext cx="277812" cy="515938"/>
            </a:xfrm>
            <a:custGeom>
              <a:avLst/>
              <a:gdLst>
                <a:gd name="T0" fmla="*/ 266 w 270"/>
                <a:gd name="T1" fmla="*/ 9 h 501"/>
                <a:gd name="T2" fmla="*/ 239 w 270"/>
                <a:gd name="T3" fmla="*/ 47 h 501"/>
                <a:gd name="T4" fmla="*/ 216 w 270"/>
                <a:gd name="T5" fmla="*/ 76 h 501"/>
                <a:gd name="T6" fmla="*/ 153 w 270"/>
                <a:gd name="T7" fmla="*/ 142 h 501"/>
                <a:gd name="T8" fmla="*/ 127 w 270"/>
                <a:gd name="T9" fmla="*/ 171 h 501"/>
                <a:gd name="T10" fmla="*/ 116 w 270"/>
                <a:gd name="T11" fmla="*/ 187 h 501"/>
                <a:gd name="T12" fmla="*/ 109 w 270"/>
                <a:gd name="T13" fmla="*/ 199 h 501"/>
                <a:gd name="T14" fmla="*/ 95 w 270"/>
                <a:gd name="T15" fmla="*/ 230 h 501"/>
                <a:gd name="T16" fmla="*/ 71 w 270"/>
                <a:gd name="T17" fmla="*/ 292 h 501"/>
                <a:gd name="T18" fmla="*/ 63 w 270"/>
                <a:gd name="T19" fmla="*/ 316 h 501"/>
                <a:gd name="T20" fmla="*/ 55 w 270"/>
                <a:gd name="T21" fmla="*/ 339 h 501"/>
                <a:gd name="T22" fmla="*/ 50 w 270"/>
                <a:gd name="T23" fmla="*/ 356 h 501"/>
                <a:gd name="T24" fmla="*/ 45 w 270"/>
                <a:gd name="T25" fmla="*/ 372 h 501"/>
                <a:gd name="T26" fmla="*/ 39 w 270"/>
                <a:gd name="T27" fmla="*/ 393 h 501"/>
                <a:gd name="T28" fmla="*/ 33 w 270"/>
                <a:gd name="T29" fmla="*/ 413 h 501"/>
                <a:gd name="T30" fmla="*/ 30 w 270"/>
                <a:gd name="T31" fmla="*/ 427 h 501"/>
                <a:gd name="T32" fmla="*/ 25 w 270"/>
                <a:gd name="T33" fmla="*/ 448 h 501"/>
                <a:gd name="T34" fmla="*/ 21 w 270"/>
                <a:gd name="T35" fmla="*/ 463 h 501"/>
                <a:gd name="T36" fmla="*/ 15 w 270"/>
                <a:gd name="T37" fmla="*/ 494 h 501"/>
                <a:gd name="T38" fmla="*/ 10 w 270"/>
                <a:gd name="T39" fmla="*/ 501 h 501"/>
                <a:gd name="T40" fmla="*/ 4 w 270"/>
                <a:gd name="T41" fmla="*/ 475 h 501"/>
                <a:gd name="T42" fmla="*/ 0 w 270"/>
                <a:gd name="T43" fmla="*/ 446 h 501"/>
                <a:gd name="T44" fmla="*/ 0 w 270"/>
                <a:gd name="T45" fmla="*/ 423 h 501"/>
                <a:gd name="T46" fmla="*/ 1 w 270"/>
                <a:gd name="T47" fmla="*/ 408 h 501"/>
                <a:gd name="T48" fmla="*/ 4 w 270"/>
                <a:gd name="T49" fmla="*/ 386 h 501"/>
                <a:gd name="T50" fmla="*/ 6 w 270"/>
                <a:gd name="T51" fmla="*/ 368 h 501"/>
                <a:gd name="T52" fmla="*/ 11 w 270"/>
                <a:gd name="T53" fmla="*/ 351 h 501"/>
                <a:gd name="T54" fmla="*/ 14 w 270"/>
                <a:gd name="T55" fmla="*/ 339 h 501"/>
                <a:gd name="T56" fmla="*/ 21 w 270"/>
                <a:gd name="T57" fmla="*/ 320 h 501"/>
                <a:gd name="T58" fmla="*/ 28 w 270"/>
                <a:gd name="T59" fmla="*/ 302 h 501"/>
                <a:gd name="T60" fmla="*/ 40 w 270"/>
                <a:gd name="T61" fmla="*/ 278 h 501"/>
                <a:gd name="T62" fmla="*/ 61 w 270"/>
                <a:gd name="T63" fmla="*/ 242 h 501"/>
                <a:gd name="T64" fmla="*/ 86 w 270"/>
                <a:gd name="T65" fmla="*/ 209 h 501"/>
                <a:gd name="T66" fmla="*/ 94 w 270"/>
                <a:gd name="T67" fmla="*/ 198 h 501"/>
                <a:gd name="T68" fmla="*/ 102 w 270"/>
                <a:gd name="T69" fmla="*/ 187 h 501"/>
                <a:gd name="T70" fmla="*/ 117 w 270"/>
                <a:gd name="T71" fmla="*/ 165 h 501"/>
                <a:gd name="T72" fmla="*/ 137 w 270"/>
                <a:gd name="T73" fmla="*/ 130 h 501"/>
                <a:gd name="T74" fmla="*/ 149 w 270"/>
                <a:gd name="T75" fmla="*/ 108 h 501"/>
                <a:gd name="T76" fmla="*/ 170 w 270"/>
                <a:gd name="T77" fmla="*/ 78 h 501"/>
                <a:gd name="T78" fmla="*/ 193 w 270"/>
                <a:gd name="T79" fmla="*/ 54 h 501"/>
                <a:gd name="T80" fmla="*/ 214 w 270"/>
                <a:gd name="T81" fmla="*/ 35 h 501"/>
                <a:gd name="T82" fmla="*/ 245 w 270"/>
                <a:gd name="T83" fmla="*/ 13 h 501"/>
                <a:gd name="T84" fmla="*/ 266 w 270"/>
                <a:gd name="T85" fmla="*/ 1 h 501"/>
                <a:gd name="T86" fmla="*/ 270 w 270"/>
                <a:gd name="T87" fmla="*/ 3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70" h="501">
                  <a:moveTo>
                    <a:pt x="270" y="3"/>
                  </a:moveTo>
                  <a:cubicBezTo>
                    <a:pt x="270" y="3"/>
                    <a:pt x="269" y="5"/>
                    <a:pt x="266" y="9"/>
                  </a:cubicBezTo>
                  <a:cubicBezTo>
                    <a:pt x="264" y="12"/>
                    <a:pt x="260" y="18"/>
                    <a:pt x="256" y="24"/>
                  </a:cubicBezTo>
                  <a:cubicBezTo>
                    <a:pt x="251" y="31"/>
                    <a:pt x="245" y="38"/>
                    <a:pt x="239" y="47"/>
                  </a:cubicBezTo>
                  <a:cubicBezTo>
                    <a:pt x="235" y="51"/>
                    <a:pt x="232" y="56"/>
                    <a:pt x="228" y="61"/>
                  </a:cubicBezTo>
                  <a:cubicBezTo>
                    <a:pt x="224" y="66"/>
                    <a:pt x="220" y="70"/>
                    <a:pt x="216" y="76"/>
                  </a:cubicBezTo>
                  <a:cubicBezTo>
                    <a:pt x="207" y="86"/>
                    <a:pt x="198" y="97"/>
                    <a:pt x="188" y="108"/>
                  </a:cubicBezTo>
                  <a:cubicBezTo>
                    <a:pt x="177" y="120"/>
                    <a:pt x="165" y="130"/>
                    <a:pt x="153" y="142"/>
                  </a:cubicBezTo>
                  <a:cubicBezTo>
                    <a:pt x="146" y="148"/>
                    <a:pt x="140" y="154"/>
                    <a:pt x="135" y="161"/>
                  </a:cubicBezTo>
                  <a:cubicBezTo>
                    <a:pt x="132" y="164"/>
                    <a:pt x="129" y="167"/>
                    <a:pt x="127" y="171"/>
                  </a:cubicBezTo>
                  <a:cubicBezTo>
                    <a:pt x="124" y="175"/>
                    <a:pt x="122" y="178"/>
                    <a:pt x="119" y="182"/>
                  </a:cubicBezTo>
                  <a:cubicBezTo>
                    <a:pt x="118" y="184"/>
                    <a:pt x="117" y="186"/>
                    <a:pt x="116" y="187"/>
                  </a:cubicBezTo>
                  <a:cubicBezTo>
                    <a:pt x="114" y="189"/>
                    <a:pt x="113" y="191"/>
                    <a:pt x="112" y="193"/>
                  </a:cubicBezTo>
                  <a:cubicBezTo>
                    <a:pt x="111" y="195"/>
                    <a:pt x="110" y="197"/>
                    <a:pt x="109" y="199"/>
                  </a:cubicBezTo>
                  <a:cubicBezTo>
                    <a:pt x="106" y="205"/>
                    <a:pt x="106" y="205"/>
                    <a:pt x="106" y="205"/>
                  </a:cubicBezTo>
                  <a:cubicBezTo>
                    <a:pt x="102" y="213"/>
                    <a:pt x="98" y="221"/>
                    <a:pt x="95" y="230"/>
                  </a:cubicBezTo>
                  <a:cubicBezTo>
                    <a:pt x="88" y="247"/>
                    <a:pt x="82" y="263"/>
                    <a:pt x="76" y="280"/>
                  </a:cubicBezTo>
                  <a:cubicBezTo>
                    <a:pt x="74" y="284"/>
                    <a:pt x="73" y="288"/>
                    <a:pt x="71" y="292"/>
                  </a:cubicBezTo>
                  <a:cubicBezTo>
                    <a:pt x="70" y="296"/>
                    <a:pt x="68" y="300"/>
                    <a:pt x="67" y="304"/>
                  </a:cubicBezTo>
                  <a:cubicBezTo>
                    <a:pt x="66" y="308"/>
                    <a:pt x="64" y="312"/>
                    <a:pt x="63" y="316"/>
                  </a:cubicBezTo>
                  <a:cubicBezTo>
                    <a:pt x="62" y="320"/>
                    <a:pt x="60" y="324"/>
                    <a:pt x="59" y="327"/>
                  </a:cubicBezTo>
                  <a:cubicBezTo>
                    <a:pt x="58" y="331"/>
                    <a:pt x="57" y="335"/>
                    <a:pt x="55" y="339"/>
                  </a:cubicBezTo>
                  <a:cubicBezTo>
                    <a:pt x="54" y="343"/>
                    <a:pt x="53" y="347"/>
                    <a:pt x="52" y="350"/>
                  </a:cubicBezTo>
                  <a:cubicBezTo>
                    <a:pt x="51" y="352"/>
                    <a:pt x="51" y="354"/>
                    <a:pt x="50" y="356"/>
                  </a:cubicBezTo>
                  <a:cubicBezTo>
                    <a:pt x="49" y="358"/>
                    <a:pt x="49" y="360"/>
                    <a:pt x="48" y="362"/>
                  </a:cubicBezTo>
                  <a:cubicBezTo>
                    <a:pt x="47" y="365"/>
                    <a:pt x="46" y="369"/>
                    <a:pt x="45" y="372"/>
                  </a:cubicBezTo>
                  <a:cubicBezTo>
                    <a:pt x="44" y="376"/>
                    <a:pt x="43" y="379"/>
                    <a:pt x="42" y="383"/>
                  </a:cubicBezTo>
                  <a:cubicBezTo>
                    <a:pt x="41" y="386"/>
                    <a:pt x="40" y="390"/>
                    <a:pt x="39" y="393"/>
                  </a:cubicBezTo>
                  <a:cubicBezTo>
                    <a:pt x="38" y="397"/>
                    <a:pt x="37" y="400"/>
                    <a:pt x="36" y="403"/>
                  </a:cubicBezTo>
                  <a:cubicBezTo>
                    <a:pt x="35" y="407"/>
                    <a:pt x="34" y="410"/>
                    <a:pt x="33" y="413"/>
                  </a:cubicBezTo>
                  <a:cubicBezTo>
                    <a:pt x="33" y="416"/>
                    <a:pt x="32" y="419"/>
                    <a:pt x="31" y="422"/>
                  </a:cubicBezTo>
                  <a:cubicBezTo>
                    <a:pt x="30" y="424"/>
                    <a:pt x="30" y="425"/>
                    <a:pt x="30" y="427"/>
                  </a:cubicBezTo>
                  <a:cubicBezTo>
                    <a:pt x="29" y="428"/>
                    <a:pt x="29" y="430"/>
                    <a:pt x="29" y="431"/>
                  </a:cubicBezTo>
                  <a:cubicBezTo>
                    <a:pt x="27" y="437"/>
                    <a:pt x="26" y="443"/>
                    <a:pt x="25" y="448"/>
                  </a:cubicBezTo>
                  <a:cubicBezTo>
                    <a:pt x="24" y="451"/>
                    <a:pt x="23" y="453"/>
                    <a:pt x="23" y="456"/>
                  </a:cubicBezTo>
                  <a:cubicBezTo>
                    <a:pt x="22" y="458"/>
                    <a:pt x="22" y="461"/>
                    <a:pt x="21" y="463"/>
                  </a:cubicBezTo>
                  <a:cubicBezTo>
                    <a:pt x="20" y="468"/>
                    <a:pt x="19" y="472"/>
                    <a:pt x="19" y="476"/>
                  </a:cubicBezTo>
                  <a:cubicBezTo>
                    <a:pt x="17" y="483"/>
                    <a:pt x="16" y="490"/>
                    <a:pt x="15" y="494"/>
                  </a:cubicBezTo>
                  <a:cubicBezTo>
                    <a:pt x="14" y="498"/>
                    <a:pt x="14" y="500"/>
                    <a:pt x="14" y="500"/>
                  </a:cubicBezTo>
                  <a:cubicBezTo>
                    <a:pt x="10" y="501"/>
                    <a:pt x="10" y="501"/>
                    <a:pt x="10" y="501"/>
                  </a:cubicBezTo>
                  <a:cubicBezTo>
                    <a:pt x="10" y="501"/>
                    <a:pt x="9" y="498"/>
                    <a:pt x="8" y="494"/>
                  </a:cubicBezTo>
                  <a:cubicBezTo>
                    <a:pt x="7" y="490"/>
                    <a:pt x="5" y="484"/>
                    <a:pt x="4" y="475"/>
                  </a:cubicBezTo>
                  <a:cubicBezTo>
                    <a:pt x="3" y="471"/>
                    <a:pt x="3" y="467"/>
                    <a:pt x="2" y="462"/>
                  </a:cubicBezTo>
                  <a:cubicBezTo>
                    <a:pt x="1" y="457"/>
                    <a:pt x="1" y="452"/>
                    <a:pt x="0" y="446"/>
                  </a:cubicBezTo>
                  <a:cubicBezTo>
                    <a:pt x="0" y="440"/>
                    <a:pt x="0" y="434"/>
                    <a:pt x="0" y="428"/>
                  </a:cubicBezTo>
                  <a:cubicBezTo>
                    <a:pt x="0" y="426"/>
                    <a:pt x="0" y="425"/>
                    <a:pt x="0" y="423"/>
                  </a:cubicBezTo>
                  <a:cubicBezTo>
                    <a:pt x="0" y="421"/>
                    <a:pt x="0" y="420"/>
                    <a:pt x="0" y="418"/>
                  </a:cubicBezTo>
                  <a:cubicBezTo>
                    <a:pt x="1" y="415"/>
                    <a:pt x="1" y="411"/>
                    <a:pt x="1" y="408"/>
                  </a:cubicBezTo>
                  <a:cubicBezTo>
                    <a:pt x="1" y="404"/>
                    <a:pt x="2" y="400"/>
                    <a:pt x="2" y="397"/>
                  </a:cubicBezTo>
                  <a:cubicBezTo>
                    <a:pt x="2" y="393"/>
                    <a:pt x="3" y="389"/>
                    <a:pt x="4" y="386"/>
                  </a:cubicBezTo>
                  <a:cubicBezTo>
                    <a:pt x="4" y="382"/>
                    <a:pt x="5" y="378"/>
                    <a:pt x="5" y="374"/>
                  </a:cubicBezTo>
                  <a:cubicBezTo>
                    <a:pt x="6" y="372"/>
                    <a:pt x="6" y="370"/>
                    <a:pt x="6" y="368"/>
                  </a:cubicBezTo>
                  <a:cubicBezTo>
                    <a:pt x="7" y="366"/>
                    <a:pt x="7" y="365"/>
                    <a:pt x="8" y="363"/>
                  </a:cubicBezTo>
                  <a:cubicBezTo>
                    <a:pt x="9" y="359"/>
                    <a:pt x="10" y="355"/>
                    <a:pt x="11" y="351"/>
                  </a:cubicBezTo>
                  <a:cubicBezTo>
                    <a:pt x="11" y="349"/>
                    <a:pt x="12" y="347"/>
                    <a:pt x="12" y="345"/>
                  </a:cubicBezTo>
                  <a:cubicBezTo>
                    <a:pt x="13" y="343"/>
                    <a:pt x="14" y="341"/>
                    <a:pt x="14" y="339"/>
                  </a:cubicBezTo>
                  <a:cubicBezTo>
                    <a:pt x="16" y="335"/>
                    <a:pt x="17" y="331"/>
                    <a:pt x="18" y="326"/>
                  </a:cubicBezTo>
                  <a:cubicBezTo>
                    <a:pt x="19" y="324"/>
                    <a:pt x="20" y="322"/>
                    <a:pt x="21" y="320"/>
                  </a:cubicBezTo>
                  <a:cubicBezTo>
                    <a:pt x="22" y="318"/>
                    <a:pt x="22" y="316"/>
                    <a:pt x="23" y="314"/>
                  </a:cubicBezTo>
                  <a:cubicBezTo>
                    <a:pt x="25" y="310"/>
                    <a:pt x="27" y="306"/>
                    <a:pt x="28" y="302"/>
                  </a:cubicBezTo>
                  <a:cubicBezTo>
                    <a:pt x="30" y="298"/>
                    <a:pt x="32" y="294"/>
                    <a:pt x="34" y="290"/>
                  </a:cubicBezTo>
                  <a:cubicBezTo>
                    <a:pt x="36" y="286"/>
                    <a:pt x="38" y="282"/>
                    <a:pt x="40" y="278"/>
                  </a:cubicBezTo>
                  <a:cubicBezTo>
                    <a:pt x="42" y="274"/>
                    <a:pt x="44" y="270"/>
                    <a:pt x="47" y="266"/>
                  </a:cubicBezTo>
                  <a:cubicBezTo>
                    <a:pt x="51" y="258"/>
                    <a:pt x="56" y="250"/>
                    <a:pt x="61" y="242"/>
                  </a:cubicBezTo>
                  <a:cubicBezTo>
                    <a:pt x="66" y="234"/>
                    <a:pt x="72" y="227"/>
                    <a:pt x="77" y="220"/>
                  </a:cubicBezTo>
                  <a:cubicBezTo>
                    <a:pt x="80" y="216"/>
                    <a:pt x="83" y="212"/>
                    <a:pt x="86" y="209"/>
                  </a:cubicBezTo>
                  <a:cubicBezTo>
                    <a:pt x="90" y="203"/>
                    <a:pt x="90" y="203"/>
                    <a:pt x="90" y="203"/>
                  </a:cubicBezTo>
                  <a:cubicBezTo>
                    <a:pt x="91" y="201"/>
                    <a:pt x="93" y="200"/>
                    <a:pt x="94" y="198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100" y="190"/>
                    <a:pt x="101" y="189"/>
                    <a:pt x="102" y="187"/>
                  </a:cubicBezTo>
                  <a:cubicBezTo>
                    <a:pt x="105" y="183"/>
                    <a:pt x="107" y="179"/>
                    <a:pt x="110" y="176"/>
                  </a:cubicBezTo>
                  <a:cubicBezTo>
                    <a:pt x="112" y="172"/>
                    <a:pt x="115" y="168"/>
                    <a:pt x="117" y="165"/>
                  </a:cubicBezTo>
                  <a:cubicBezTo>
                    <a:pt x="120" y="161"/>
                    <a:pt x="122" y="157"/>
                    <a:pt x="124" y="153"/>
                  </a:cubicBezTo>
                  <a:cubicBezTo>
                    <a:pt x="129" y="146"/>
                    <a:pt x="133" y="138"/>
                    <a:pt x="137" y="130"/>
                  </a:cubicBezTo>
                  <a:cubicBezTo>
                    <a:pt x="139" y="126"/>
                    <a:pt x="141" y="123"/>
                    <a:pt x="143" y="119"/>
                  </a:cubicBezTo>
                  <a:cubicBezTo>
                    <a:pt x="145" y="115"/>
                    <a:pt x="147" y="111"/>
                    <a:pt x="149" y="108"/>
                  </a:cubicBezTo>
                  <a:cubicBezTo>
                    <a:pt x="154" y="101"/>
                    <a:pt x="158" y="94"/>
                    <a:pt x="163" y="88"/>
                  </a:cubicBezTo>
                  <a:cubicBezTo>
                    <a:pt x="165" y="84"/>
                    <a:pt x="168" y="81"/>
                    <a:pt x="170" y="78"/>
                  </a:cubicBezTo>
                  <a:cubicBezTo>
                    <a:pt x="173" y="75"/>
                    <a:pt x="175" y="73"/>
                    <a:pt x="178" y="70"/>
                  </a:cubicBezTo>
                  <a:cubicBezTo>
                    <a:pt x="183" y="64"/>
                    <a:pt x="188" y="59"/>
                    <a:pt x="193" y="54"/>
                  </a:cubicBezTo>
                  <a:cubicBezTo>
                    <a:pt x="198" y="50"/>
                    <a:pt x="203" y="45"/>
                    <a:pt x="207" y="41"/>
                  </a:cubicBezTo>
                  <a:cubicBezTo>
                    <a:pt x="210" y="39"/>
                    <a:pt x="212" y="37"/>
                    <a:pt x="214" y="35"/>
                  </a:cubicBezTo>
                  <a:cubicBezTo>
                    <a:pt x="217" y="33"/>
                    <a:pt x="219" y="31"/>
                    <a:pt x="221" y="30"/>
                  </a:cubicBezTo>
                  <a:cubicBezTo>
                    <a:pt x="230" y="23"/>
                    <a:pt x="238" y="17"/>
                    <a:pt x="245" y="13"/>
                  </a:cubicBezTo>
                  <a:cubicBezTo>
                    <a:pt x="252" y="8"/>
                    <a:pt x="258" y="5"/>
                    <a:pt x="262" y="3"/>
                  </a:cubicBezTo>
                  <a:cubicBezTo>
                    <a:pt x="264" y="2"/>
                    <a:pt x="265" y="2"/>
                    <a:pt x="266" y="1"/>
                  </a:cubicBezTo>
                  <a:cubicBezTo>
                    <a:pt x="267" y="1"/>
                    <a:pt x="268" y="0"/>
                    <a:pt x="268" y="0"/>
                  </a:cubicBezTo>
                  <a:lnTo>
                    <a:pt x="270" y="3"/>
                  </a:ln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16FC2938-F9EB-6A41-9415-94173B3EF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0240" y="4910138"/>
              <a:ext cx="100012" cy="261938"/>
            </a:xfrm>
            <a:custGeom>
              <a:avLst/>
              <a:gdLst>
                <a:gd name="T0" fmla="*/ 93 w 97"/>
                <a:gd name="T1" fmla="*/ 0 h 254"/>
                <a:gd name="T2" fmla="*/ 95 w 97"/>
                <a:gd name="T3" fmla="*/ 13 h 254"/>
                <a:gd name="T4" fmla="*/ 96 w 97"/>
                <a:gd name="T5" fmla="*/ 27 h 254"/>
                <a:gd name="T6" fmla="*/ 97 w 97"/>
                <a:gd name="T7" fmla="*/ 45 h 254"/>
                <a:gd name="T8" fmla="*/ 92 w 97"/>
                <a:gd name="T9" fmla="*/ 89 h 254"/>
                <a:gd name="T10" fmla="*/ 87 w 97"/>
                <a:gd name="T11" fmla="*/ 114 h 254"/>
                <a:gd name="T12" fmla="*/ 80 w 97"/>
                <a:gd name="T13" fmla="*/ 139 h 254"/>
                <a:gd name="T14" fmla="*/ 71 w 97"/>
                <a:gd name="T15" fmla="*/ 164 h 254"/>
                <a:gd name="T16" fmla="*/ 59 w 97"/>
                <a:gd name="T17" fmla="*/ 187 h 254"/>
                <a:gd name="T18" fmla="*/ 47 w 97"/>
                <a:gd name="T19" fmla="*/ 207 h 254"/>
                <a:gd name="T20" fmla="*/ 34 w 97"/>
                <a:gd name="T21" fmla="*/ 224 h 254"/>
                <a:gd name="T22" fmla="*/ 27 w 97"/>
                <a:gd name="T23" fmla="*/ 232 h 254"/>
                <a:gd name="T24" fmla="*/ 21 w 97"/>
                <a:gd name="T25" fmla="*/ 238 h 254"/>
                <a:gd name="T26" fmla="*/ 15 w 97"/>
                <a:gd name="T27" fmla="*/ 243 h 254"/>
                <a:gd name="T28" fmla="*/ 10 w 97"/>
                <a:gd name="T29" fmla="*/ 247 h 254"/>
                <a:gd name="T30" fmla="*/ 3 w 97"/>
                <a:gd name="T31" fmla="*/ 252 h 254"/>
                <a:gd name="T32" fmla="*/ 0 w 97"/>
                <a:gd name="T33" fmla="*/ 254 h 254"/>
                <a:gd name="T34" fmla="*/ 1 w 97"/>
                <a:gd name="T35" fmla="*/ 251 h 254"/>
                <a:gd name="T36" fmla="*/ 3 w 97"/>
                <a:gd name="T37" fmla="*/ 242 h 254"/>
                <a:gd name="T38" fmla="*/ 8 w 97"/>
                <a:gd name="T39" fmla="*/ 229 h 254"/>
                <a:gd name="T40" fmla="*/ 13 w 97"/>
                <a:gd name="T41" fmla="*/ 213 h 254"/>
                <a:gd name="T42" fmla="*/ 19 w 97"/>
                <a:gd name="T43" fmla="*/ 193 h 254"/>
                <a:gd name="T44" fmla="*/ 26 w 97"/>
                <a:gd name="T45" fmla="*/ 172 h 254"/>
                <a:gd name="T46" fmla="*/ 29 w 97"/>
                <a:gd name="T47" fmla="*/ 161 h 254"/>
                <a:gd name="T48" fmla="*/ 33 w 97"/>
                <a:gd name="T49" fmla="*/ 149 h 254"/>
                <a:gd name="T50" fmla="*/ 41 w 97"/>
                <a:gd name="T51" fmla="*/ 126 h 254"/>
                <a:gd name="T52" fmla="*/ 49 w 97"/>
                <a:gd name="T53" fmla="*/ 103 h 254"/>
                <a:gd name="T54" fmla="*/ 57 w 97"/>
                <a:gd name="T55" fmla="*/ 80 h 254"/>
                <a:gd name="T56" fmla="*/ 73 w 97"/>
                <a:gd name="T57" fmla="*/ 40 h 254"/>
                <a:gd name="T58" fmla="*/ 87 w 97"/>
                <a:gd name="T59" fmla="*/ 11 h 254"/>
                <a:gd name="T60" fmla="*/ 93 w 97"/>
                <a:gd name="T61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7" h="254">
                  <a:moveTo>
                    <a:pt x="93" y="0"/>
                  </a:moveTo>
                  <a:cubicBezTo>
                    <a:pt x="93" y="0"/>
                    <a:pt x="94" y="5"/>
                    <a:pt x="95" y="13"/>
                  </a:cubicBezTo>
                  <a:cubicBezTo>
                    <a:pt x="95" y="17"/>
                    <a:pt x="96" y="21"/>
                    <a:pt x="96" y="27"/>
                  </a:cubicBezTo>
                  <a:cubicBezTo>
                    <a:pt x="97" y="32"/>
                    <a:pt x="97" y="38"/>
                    <a:pt x="97" y="45"/>
                  </a:cubicBezTo>
                  <a:cubicBezTo>
                    <a:pt x="96" y="58"/>
                    <a:pt x="95" y="73"/>
                    <a:pt x="92" y="89"/>
                  </a:cubicBezTo>
                  <a:cubicBezTo>
                    <a:pt x="91" y="98"/>
                    <a:pt x="89" y="106"/>
                    <a:pt x="87" y="114"/>
                  </a:cubicBezTo>
                  <a:cubicBezTo>
                    <a:pt x="85" y="123"/>
                    <a:pt x="83" y="131"/>
                    <a:pt x="80" y="139"/>
                  </a:cubicBezTo>
                  <a:cubicBezTo>
                    <a:pt x="77" y="148"/>
                    <a:pt x="74" y="156"/>
                    <a:pt x="71" y="164"/>
                  </a:cubicBezTo>
                  <a:cubicBezTo>
                    <a:pt x="67" y="172"/>
                    <a:pt x="63" y="179"/>
                    <a:pt x="59" y="187"/>
                  </a:cubicBezTo>
                  <a:cubicBezTo>
                    <a:pt x="55" y="194"/>
                    <a:pt x="51" y="201"/>
                    <a:pt x="47" y="207"/>
                  </a:cubicBezTo>
                  <a:cubicBezTo>
                    <a:pt x="42" y="213"/>
                    <a:pt x="38" y="219"/>
                    <a:pt x="34" y="224"/>
                  </a:cubicBezTo>
                  <a:cubicBezTo>
                    <a:pt x="31" y="227"/>
                    <a:pt x="29" y="229"/>
                    <a:pt x="27" y="232"/>
                  </a:cubicBezTo>
                  <a:cubicBezTo>
                    <a:pt x="25" y="234"/>
                    <a:pt x="23" y="236"/>
                    <a:pt x="21" y="238"/>
                  </a:cubicBezTo>
                  <a:cubicBezTo>
                    <a:pt x="19" y="240"/>
                    <a:pt x="17" y="241"/>
                    <a:pt x="15" y="243"/>
                  </a:cubicBezTo>
                  <a:cubicBezTo>
                    <a:pt x="13" y="244"/>
                    <a:pt x="12" y="246"/>
                    <a:pt x="10" y="247"/>
                  </a:cubicBezTo>
                  <a:cubicBezTo>
                    <a:pt x="7" y="249"/>
                    <a:pt x="4" y="251"/>
                    <a:pt x="3" y="252"/>
                  </a:cubicBezTo>
                  <a:cubicBezTo>
                    <a:pt x="1" y="253"/>
                    <a:pt x="0" y="254"/>
                    <a:pt x="0" y="254"/>
                  </a:cubicBezTo>
                  <a:cubicBezTo>
                    <a:pt x="0" y="254"/>
                    <a:pt x="0" y="253"/>
                    <a:pt x="1" y="251"/>
                  </a:cubicBezTo>
                  <a:cubicBezTo>
                    <a:pt x="1" y="249"/>
                    <a:pt x="2" y="246"/>
                    <a:pt x="3" y="242"/>
                  </a:cubicBezTo>
                  <a:cubicBezTo>
                    <a:pt x="4" y="238"/>
                    <a:pt x="6" y="234"/>
                    <a:pt x="8" y="229"/>
                  </a:cubicBezTo>
                  <a:cubicBezTo>
                    <a:pt x="9" y="224"/>
                    <a:pt x="11" y="219"/>
                    <a:pt x="13" y="213"/>
                  </a:cubicBezTo>
                  <a:cubicBezTo>
                    <a:pt x="15" y="207"/>
                    <a:pt x="17" y="200"/>
                    <a:pt x="19" y="193"/>
                  </a:cubicBezTo>
                  <a:cubicBezTo>
                    <a:pt x="21" y="187"/>
                    <a:pt x="23" y="179"/>
                    <a:pt x="26" y="172"/>
                  </a:cubicBezTo>
                  <a:cubicBezTo>
                    <a:pt x="27" y="168"/>
                    <a:pt x="28" y="165"/>
                    <a:pt x="29" y="161"/>
                  </a:cubicBezTo>
                  <a:cubicBezTo>
                    <a:pt x="30" y="157"/>
                    <a:pt x="32" y="153"/>
                    <a:pt x="33" y="149"/>
                  </a:cubicBezTo>
                  <a:cubicBezTo>
                    <a:pt x="35" y="142"/>
                    <a:pt x="38" y="134"/>
                    <a:pt x="41" y="126"/>
                  </a:cubicBezTo>
                  <a:cubicBezTo>
                    <a:pt x="43" y="118"/>
                    <a:pt x="46" y="110"/>
                    <a:pt x="49" y="103"/>
                  </a:cubicBezTo>
                  <a:cubicBezTo>
                    <a:pt x="51" y="95"/>
                    <a:pt x="54" y="87"/>
                    <a:pt x="57" y="80"/>
                  </a:cubicBezTo>
                  <a:cubicBezTo>
                    <a:pt x="62" y="65"/>
                    <a:pt x="68" y="52"/>
                    <a:pt x="73" y="40"/>
                  </a:cubicBezTo>
                  <a:cubicBezTo>
                    <a:pt x="78" y="28"/>
                    <a:pt x="83" y="18"/>
                    <a:pt x="87" y="11"/>
                  </a:cubicBezTo>
                  <a:cubicBezTo>
                    <a:pt x="90" y="4"/>
                    <a:pt x="93" y="0"/>
                    <a:pt x="93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6185C1C1-4F74-2442-9567-E060217E9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6953" y="4875213"/>
              <a:ext cx="319087" cy="176213"/>
            </a:xfrm>
            <a:custGeom>
              <a:avLst/>
              <a:gdLst>
                <a:gd name="T0" fmla="*/ 0 w 309"/>
                <a:gd name="T1" fmla="*/ 0 h 171"/>
                <a:gd name="T2" fmla="*/ 17 w 309"/>
                <a:gd name="T3" fmla="*/ 2 h 171"/>
                <a:gd name="T4" fmla="*/ 36 w 309"/>
                <a:gd name="T5" fmla="*/ 5 h 171"/>
                <a:gd name="T6" fmla="*/ 60 w 309"/>
                <a:gd name="T7" fmla="*/ 10 h 171"/>
                <a:gd name="T8" fmla="*/ 87 w 309"/>
                <a:gd name="T9" fmla="*/ 17 h 171"/>
                <a:gd name="T10" fmla="*/ 117 w 309"/>
                <a:gd name="T11" fmla="*/ 27 h 171"/>
                <a:gd name="T12" fmla="*/ 132 w 309"/>
                <a:gd name="T13" fmla="*/ 33 h 171"/>
                <a:gd name="T14" fmla="*/ 147 w 309"/>
                <a:gd name="T15" fmla="*/ 40 h 171"/>
                <a:gd name="T16" fmla="*/ 178 w 309"/>
                <a:gd name="T17" fmla="*/ 54 h 171"/>
                <a:gd name="T18" fmla="*/ 207 w 309"/>
                <a:gd name="T19" fmla="*/ 71 h 171"/>
                <a:gd name="T20" fmla="*/ 234 w 309"/>
                <a:gd name="T21" fmla="*/ 89 h 171"/>
                <a:gd name="T22" fmla="*/ 257 w 309"/>
                <a:gd name="T23" fmla="*/ 108 h 171"/>
                <a:gd name="T24" fmla="*/ 277 w 309"/>
                <a:gd name="T25" fmla="*/ 126 h 171"/>
                <a:gd name="T26" fmla="*/ 292 w 309"/>
                <a:gd name="T27" fmla="*/ 143 h 171"/>
                <a:gd name="T28" fmla="*/ 302 w 309"/>
                <a:gd name="T29" fmla="*/ 158 h 171"/>
                <a:gd name="T30" fmla="*/ 309 w 309"/>
                <a:gd name="T31" fmla="*/ 171 h 171"/>
                <a:gd name="T32" fmla="*/ 294 w 309"/>
                <a:gd name="T33" fmla="*/ 165 h 171"/>
                <a:gd name="T34" fmla="*/ 278 w 309"/>
                <a:gd name="T35" fmla="*/ 158 h 171"/>
                <a:gd name="T36" fmla="*/ 268 w 309"/>
                <a:gd name="T37" fmla="*/ 153 h 171"/>
                <a:gd name="T38" fmla="*/ 257 w 309"/>
                <a:gd name="T39" fmla="*/ 148 h 171"/>
                <a:gd name="T40" fmla="*/ 233 w 309"/>
                <a:gd name="T41" fmla="*/ 137 h 171"/>
                <a:gd name="T42" fmla="*/ 206 w 309"/>
                <a:gd name="T43" fmla="*/ 124 h 171"/>
                <a:gd name="T44" fmla="*/ 177 w 309"/>
                <a:gd name="T45" fmla="*/ 110 h 171"/>
                <a:gd name="T46" fmla="*/ 148 w 309"/>
                <a:gd name="T47" fmla="*/ 95 h 171"/>
                <a:gd name="T48" fmla="*/ 119 w 309"/>
                <a:gd name="T49" fmla="*/ 80 h 171"/>
                <a:gd name="T50" fmla="*/ 105 w 309"/>
                <a:gd name="T51" fmla="*/ 72 h 171"/>
                <a:gd name="T52" fmla="*/ 92 w 309"/>
                <a:gd name="T53" fmla="*/ 64 h 171"/>
                <a:gd name="T54" fmla="*/ 67 w 309"/>
                <a:gd name="T55" fmla="*/ 49 h 171"/>
                <a:gd name="T56" fmla="*/ 55 w 309"/>
                <a:gd name="T57" fmla="*/ 41 h 171"/>
                <a:gd name="T58" fmla="*/ 44 w 309"/>
                <a:gd name="T59" fmla="*/ 34 h 171"/>
                <a:gd name="T60" fmla="*/ 26 w 309"/>
                <a:gd name="T61" fmla="*/ 21 h 171"/>
                <a:gd name="T62" fmla="*/ 12 w 309"/>
                <a:gd name="T63" fmla="*/ 10 h 171"/>
                <a:gd name="T64" fmla="*/ 0 w 309"/>
                <a:gd name="T65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09" h="171">
                  <a:moveTo>
                    <a:pt x="0" y="0"/>
                  </a:moveTo>
                  <a:cubicBezTo>
                    <a:pt x="0" y="0"/>
                    <a:pt x="6" y="1"/>
                    <a:pt x="17" y="2"/>
                  </a:cubicBezTo>
                  <a:cubicBezTo>
                    <a:pt x="22" y="3"/>
                    <a:pt x="29" y="3"/>
                    <a:pt x="36" y="5"/>
                  </a:cubicBezTo>
                  <a:cubicBezTo>
                    <a:pt x="43" y="6"/>
                    <a:pt x="51" y="8"/>
                    <a:pt x="60" y="10"/>
                  </a:cubicBezTo>
                  <a:cubicBezTo>
                    <a:pt x="68" y="12"/>
                    <a:pt x="78" y="14"/>
                    <a:pt x="87" y="17"/>
                  </a:cubicBezTo>
                  <a:cubicBezTo>
                    <a:pt x="97" y="20"/>
                    <a:pt x="107" y="23"/>
                    <a:pt x="117" y="27"/>
                  </a:cubicBezTo>
                  <a:cubicBezTo>
                    <a:pt x="122" y="29"/>
                    <a:pt x="127" y="31"/>
                    <a:pt x="132" y="33"/>
                  </a:cubicBezTo>
                  <a:cubicBezTo>
                    <a:pt x="137" y="35"/>
                    <a:pt x="142" y="37"/>
                    <a:pt x="147" y="40"/>
                  </a:cubicBezTo>
                  <a:cubicBezTo>
                    <a:pt x="158" y="44"/>
                    <a:pt x="168" y="49"/>
                    <a:pt x="178" y="54"/>
                  </a:cubicBezTo>
                  <a:cubicBezTo>
                    <a:pt x="188" y="59"/>
                    <a:pt x="198" y="65"/>
                    <a:pt x="207" y="71"/>
                  </a:cubicBezTo>
                  <a:cubicBezTo>
                    <a:pt x="216" y="77"/>
                    <a:pt x="225" y="83"/>
                    <a:pt x="234" y="89"/>
                  </a:cubicBezTo>
                  <a:cubicBezTo>
                    <a:pt x="242" y="95"/>
                    <a:pt x="250" y="101"/>
                    <a:pt x="257" y="108"/>
                  </a:cubicBezTo>
                  <a:cubicBezTo>
                    <a:pt x="264" y="114"/>
                    <a:pt x="271" y="120"/>
                    <a:pt x="277" y="126"/>
                  </a:cubicBezTo>
                  <a:cubicBezTo>
                    <a:pt x="282" y="132"/>
                    <a:pt x="287" y="138"/>
                    <a:pt x="292" y="143"/>
                  </a:cubicBezTo>
                  <a:cubicBezTo>
                    <a:pt x="296" y="148"/>
                    <a:pt x="299" y="154"/>
                    <a:pt x="302" y="158"/>
                  </a:cubicBezTo>
                  <a:cubicBezTo>
                    <a:pt x="307" y="166"/>
                    <a:pt x="309" y="171"/>
                    <a:pt x="309" y="171"/>
                  </a:cubicBezTo>
                  <a:cubicBezTo>
                    <a:pt x="309" y="171"/>
                    <a:pt x="304" y="169"/>
                    <a:pt x="294" y="165"/>
                  </a:cubicBezTo>
                  <a:cubicBezTo>
                    <a:pt x="290" y="163"/>
                    <a:pt x="284" y="160"/>
                    <a:pt x="278" y="158"/>
                  </a:cubicBezTo>
                  <a:cubicBezTo>
                    <a:pt x="275" y="156"/>
                    <a:pt x="271" y="155"/>
                    <a:pt x="268" y="153"/>
                  </a:cubicBezTo>
                  <a:cubicBezTo>
                    <a:pt x="264" y="152"/>
                    <a:pt x="261" y="150"/>
                    <a:pt x="257" y="148"/>
                  </a:cubicBezTo>
                  <a:cubicBezTo>
                    <a:pt x="249" y="145"/>
                    <a:pt x="241" y="141"/>
                    <a:pt x="233" y="137"/>
                  </a:cubicBezTo>
                  <a:cubicBezTo>
                    <a:pt x="224" y="133"/>
                    <a:pt x="215" y="129"/>
                    <a:pt x="206" y="124"/>
                  </a:cubicBezTo>
                  <a:cubicBezTo>
                    <a:pt x="196" y="120"/>
                    <a:pt x="187" y="115"/>
                    <a:pt x="177" y="110"/>
                  </a:cubicBezTo>
                  <a:cubicBezTo>
                    <a:pt x="168" y="106"/>
                    <a:pt x="158" y="100"/>
                    <a:pt x="148" y="95"/>
                  </a:cubicBezTo>
                  <a:cubicBezTo>
                    <a:pt x="138" y="90"/>
                    <a:pt x="129" y="85"/>
                    <a:pt x="119" y="80"/>
                  </a:cubicBezTo>
                  <a:cubicBezTo>
                    <a:pt x="115" y="77"/>
                    <a:pt x="110" y="75"/>
                    <a:pt x="105" y="72"/>
                  </a:cubicBezTo>
                  <a:cubicBezTo>
                    <a:pt x="101" y="69"/>
                    <a:pt x="96" y="67"/>
                    <a:pt x="92" y="64"/>
                  </a:cubicBezTo>
                  <a:cubicBezTo>
                    <a:pt x="83" y="59"/>
                    <a:pt x="75" y="54"/>
                    <a:pt x="67" y="49"/>
                  </a:cubicBezTo>
                  <a:cubicBezTo>
                    <a:pt x="63" y="46"/>
                    <a:pt x="59" y="44"/>
                    <a:pt x="55" y="41"/>
                  </a:cubicBezTo>
                  <a:cubicBezTo>
                    <a:pt x="51" y="39"/>
                    <a:pt x="48" y="37"/>
                    <a:pt x="44" y="34"/>
                  </a:cubicBezTo>
                  <a:cubicBezTo>
                    <a:pt x="37" y="30"/>
                    <a:pt x="31" y="25"/>
                    <a:pt x="26" y="21"/>
                  </a:cubicBezTo>
                  <a:cubicBezTo>
                    <a:pt x="20" y="17"/>
                    <a:pt x="16" y="13"/>
                    <a:pt x="12" y="10"/>
                  </a:cubicBezTo>
                  <a:cubicBezTo>
                    <a:pt x="4" y="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D226A98C-27CE-8643-BF26-6A4F6983C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2415" y="4826001"/>
              <a:ext cx="366712" cy="49213"/>
            </a:xfrm>
            <a:custGeom>
              <a:avLst/>
              <a:gdLst>
                <a:gd name="T0" fmla="*/ 0 w 357"/>
                <a:gd name="T1" fmla="*/ 39 h 49"/>
                <a:gd name="T2" fmla="*/ 16 w 357"/>
                <a:gd name="T3" fmla="*/ 32 h 49"/>
                <a:gd name="T4" fmla="*/ 33 w 357"/>
                <a:gd name="T5" fmla="*/ 25 h 49"/>
                <a:gd name="T6" fmla="*/ 56 w 357"/>
                <a:gd name="T7" fmla="*/ 18 h 49"/>
                <a:gd name="T8" fmla="*/ 84 w 357"/>
                <a:gd name="T9" fmla="*/ 12 h 49"/>
                <a:gd name="T10" fmla="*/ 115 w 357"/>
                <a:gd name="T11" fmla="*/ 6 h 49"/>
                <a:gd name="T12" fmla="*/ 131 w 357"/>
                <a:gd name="T13" fmla="*/ 4 h 49"/>
                <a:gd name="T14" fmla="*/ 148 w 357"/>
                <a:gd name="T15" fmla="*/ 2 h 49"/>
                <a:gd name="T16" fmla="*/ 182 w 357"/>
                <a:gd name="T17" fmla="*/ 0 h 49"/>
                <a:gd name="T18" fmla="*/ 215 w 357"/>
                <a:gd name="T19" fmla="*/ 0 h 49"/>
                <a:gd name="T20" fmla="*/ 248 w 357"/>
                <a:gd name="T21" fmla="*/ 3 h 49"/>
                <a:gd name="T22" fmla="*/ 278 w 357"/>
                <a:gd name="T23" fmla="*/ 8 h 49"/>
                <a:gd name="T24" fmla="*/ 305 w 357"/>
                <a:gd name="T25" fmla="*/ 14 h 49"/>
                <a:gd name="T26" fmla="*/ 327 w 357"/>
                <a:gd name="T27" fmla="*/ 22 h 49"/>
                <a:gd name="T28" fmla="*/ 343 w 357"/>
                <a:gd name="T29" fmla="*/ 29 h 49"/>
                <a:gd name="T30" fmla="*/ 357 w 357"/>
                <a:gd name="T31" fmla="*/ 36 h 49"/>
                <a:gd name="T32" fmla="*/ 341 w 357"/>
                <a:gd name="T33" fmla="*/ 39 h 49"/>
                <a:gd name="T34" fmla="*/ 323 w 357"/>
                <a:gd name="T35" fmla="*/ 40 h 49"/>
                <a:gd name="T36" fmla="*/ 312 w 357"/>
                <a:gd name="T37" fmla="*/ 41 h 49"/>
                <a:gd name="T38" fmla="*/ 300 w 357"/>
                <a:gd name="T39" fmla="*/ 42 h 49"/>
                <a:gd name="T40" fmla="*/ 273 w 357"/>
                <a:gd name="T41" fmla="*/ 44 h 49"/>
                <a:gd name="T42" fmla="*/ 243 w 357"/>
                <a:gd name="T43" fmla="*/ 46 h 49"/>
                <a:gd name="T44" fmla="*/ 211 w 357"/>
                <a:gd name="T45" fmla="*/ 48 h 49"/>
                <a:gd name="T46" fmla="*/ 178 w 357"/>
                <a:gd name="T47" fmla="*/ 49 h 49"/>
                <a:gd name="T48" fmla="*/ 145 w 357"/>
                <a:gd name="T49" fmla="*/ 49 h 49"/>
                <a:gd name="T50" fmla="*/ 129 w 357"/>
                <a:gd name="T51" fmla="*/ 49 h 49"/>
                <a:gd name="T52" fmla="*/ 113 w 357"/>
                <a:gd name="T53" fmla="*/ 49 h 49"/>
                <a:gd name="T54" fmla="*/ 83 w 357"/>
                <a:gd name="T55" fmla="*/ 48 h 49"/>
                <a:gd name="T56" fmla="*/ 69 w 357"/>
                <a:gd name="T57" fmla="*/ 47 h 49"/>
                <a:gd name="T58" fmla="*/ 56 w 357"/>
                <a:gd name="T59" fmla="*/ 46 h 49"/>
                <a:gd name="T60" fmla="*/ 33 w 357"/>
                <a:gd name="T61" fmla="*/ 44 h 49"/>
                <a:gd name="T62" fmla="*/ 16 w 357"/>
                <a:gd name="T63" fmla="*/ 42 h 49"/>
                <a:gd name="T64" fmla="*/ 0 w 357"/>
                <a:gd name="T65" fmla="*/ 3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7" h="49">
                  <a:moveTo>
                    <a:pt x="0" y="39"/>
                  </a:moveTo>
                  <a:cubicBezTo>
                    <a:pt x="0" y="39"/>
                    <a:pt x="6" y="36"/>
                    <a:pt x="16" y="32"/>
                  </a:cubicBezTo>
                  <a:cubicBezTo>
                    <a:pt x="20" y="30"/>
                    <a:pt x="26" y="28"/>
                    <a:pt x="33" y="25"/>
                  </a:cubicBezTo>
                  <a:cubicBezTo>
                    <a:pt x="40" y="23"/>
                    <a:pt x="48" y="21"/>
                    <a:pt x="56" y="18"/>
                  </a:cubicBezTo>
                  <a:cubicBezTo>
                    <a:pt x="65" y="16"/>
                    <a:pt x="74" y="14"/>
                    <a:pt x="84" y="12"/>
                  </a:cubicBezTo>
                  <a:cubicBezTo>
                    <a:pt x="94" y="10"/>
                    <a:pt x="104" y="8"/>
                    <a:pt x="115" y="6"/>
                  </a:cubicBezTo>
                  <a:cubicBezTo>
                    <a:pt x="120" y="5"/>
                    <a:pt x="125" y="5"/>
                    <a:pt x="131" y="4"/>
                  </a:cubicBezTo>
                  <a:cubicBezTo>
                    <a:pt x="136" y="3"/>
                    <a:pt x="142" y="3"/>
                    <a:pt x="148" y="2"/>
                  </a:cubicBezTo>
                  <a:cubicBezTo>
                    <a:pt x="159" y="1"/>
                    <a:pt x="170" y="1"/>
                    <a:pt x="182" y="0"/>
                  </a:cubicBezTo>
                  <a:cubicBezTo>
                    <a:pt x="193" y="0"/>
                    <a:pt x="204" y="0"/>
                    <a:pt x="215" y="0"/>
                  </a:cubicBezTo>
                  <a:cubicBezTo>
                    <a:pt x="227" y="1"/>
                    <a:pt x="238" y="2"/>
                    <a:pt x="248" y="3"/>
                  </a:cubicBezTo>
                  <a:cubicBezTo>
                    <a:pt x="259" y="4"/>
                    <a:pt x="269" y="6"/>
                    <a:pt x="278" y="8"/>
                  </a:cubicBezTo>
                  <a:cubicBezTo>
                    <a:pt x="288" y="10"/>
                    <a:pt x="297" y="12"/>
                    <a:pt x="305" y="14"/>
                  </a:cubicBezTo>
                  <a:cubicBezTo>
                    <a:pt x="313" y="16"/>
                    <a:pt x="321" y="19"/>
                    <a:pt x="327" y="22"/>
                  </a:cubicBezTo>
                  <a:cubicBezTo>
                    <a:pt x="333" y="24"/>
                    <a:pt x="339" y="27"/>
                    <a:pt x="343" y="29"/>
                  </a:cubicBezTo>
                  <a:cubicBezTo>
                    <a:pt x="352" y="33"/>
                    <a:pt x="357" y="36"/>
                    <a:pt x="357" y="36"/>
                  </a:cubicBezTo>
                  <a:cubicBezTo>
                    <a:pt x="357" y="36"/>
                    <a:pt x="351" y="38"/>
                    <a:pt x="341" y="39"/>
                  </a:cubicBezTo>
                  <a:cubicBezTo>
                    <a:pt x="336" y="39"/>
                    <a:pt x="330" y="39"/>
                    <a:pt x="323" y="40"/>
                  </a:cubicBezTo>
                  <a:cubicBezTo>
                    <a:pt x="320" y="41"/>
                    <a:pt x="316" y="41"/>
                    <a:pt x="312" y="41"/>
                  </a:cubicBezTo>
                  <a:cubicBezTo>
                    <a:pt x="308" y="42"/>
                    <a:pt x="304" y="42"/>
                    <a:pt x="300" y="42"/>
                  </a:cubicBezTo>
                  <a:cubicBezTo>
                    <a:pt x="292" y="43"/>
                    <a:pt x="283" y="44"/>
                    <a:pt x="273" y="44"/>
                  </a:cubicBezTo>
                  <a:cubicBezTo>
                    <a:pt x="264" y="45"/>
                    <a:pt x="254" y="46"/>
                    <a:pt x="243" y="46"/>
                  </a:cubicBezTo>
                  <a:cubicBezTo>
                    <a:pt x="233" y="47"/>
                    <a:pt x="222" y="47"/>
                    <a:pt x="211" y="48"/>
                  </a:cubicBezTo>
                  <a:cubicBezTo>
                    <a:pt x="200" y="48"/>
                    <a:pt x="189" y="48"/>
                    <a:pt x="178" y="49"/>
                  </a:cubicBezTo>
                  <a:cubicBezTo>
                    <a:pt x="167" y="49"/>
                    <a:pt x="156" y="49"/>
                    <a:pt x="145" y="49"/>
                  </a:cubicBezTo>
                  <a:cubicBezTo>
                    <a:pt x="140" y="49"/>
                    <a:pt x="134" y="49"/>
                    <a:pt x="129" y="49"/>
                  </a:cubicBezTo>
                  <a:cubicBezTo>
                    <a:pt x="124" y="49"/>
                    <a:pt x="118" y="49"/>
                    <a:pt x="113" y="49"/>
                  </a:cubicBezTo>
                  <a:cubicBezTo>
                    <a:pt x="103" y="49"/>
                    <a:pt x="93" y="49"/>
                    <a:pt x="83" y="48"/>
                  </a:cubicBezTo>
                  <a:cubicBezTo>
                    <a:pt x="78" y="48"/>
                    <a:pt x="74" y="48"/>
                    <a:pt x="69" y="47"/>
                  </a:cubicBezTo>
                  <a:cubicBezTo>
                    <a:pt x="65" y="47"/>
                    <a:pt x="60" y="47"/>
                    <a:pt x="56" y="46"/>
                  </a:cubicBezTo>
                  <a:cubicBezTo>
                    <a:pt x="48" y="46"/>
                    <a:pt x="40" y="45"/>
                    <a:pt x="33" y="44"/>
                  </a:cubicBezTo>
                  <a:cubicBezTo>
                    <a:pt x="27" y="43"/>
                    <a:pt x="21" y="42"/>
                    <a:pt x="16" y="42"/>
                  </a:cubicBezTo>
                  <a:cubicBezTo>
                    <a:pt x="6" y="40"/>
                    <a:pt x="0" y="39"/>
                    <a:pt x="0" y="39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DA584D0C-AD3A-6C4D-A6F8-3A93B8523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9203" y="4332288"/>
              <a:ext cx="292100" cy="46038"/>
            </a:xfrm>
            <a:custGeom>
              <a:avLst/>
              <a:gdLst>
                <a:gd name="T0" fmla="*/ 0 w 283"/>
                <a:gd name="T1" fmla="*/ 20 h 44"/>
                <a:gd name="T2" fmla="*/ 13 w 283"/>
                <a:gd name="T3" fmla="*/ 15 h 44"/>
                <a:gd name="T4" fmla="*/ 28 w 283"/>
                <a:gd name="T5" fmla="*/ 11 h 44"/>
                <a:gd name="T6" fmla="*/ 47 w 283"/>
                <a:gd name="T7" fmla="*/ 7 h 44"/>
                <a:gd name="T8" fmla="*/ 69 w 283"/>
                <a:gd name="T9" fmla="*/ 3 h 44"/>
                <a:gd name="T10" fmla="*/ 95 w 283"/>
                <a:gd name="T11" fmla="*/ 1 h 44"/>
                <a:gd name="T12" fmla="*/ 108 w 283"/>
                <a:gd name="T13" fmla="*/ 0 h 44"/>
                <a:gd name="T14" fmla="*/ 121 w 283"/>
                <a:gd name="T15" fmla="*/ 0 h 44"/>
                <a:gd name="T16" fmla="*/ 148 w 283"/>
                <a:gd name="T17" fmla="*/ 1 h 44"/>
                <a:gd name="T18" fmla="*/ 175 w 283"/>
                <a:gd name="T19" fmla="*/ 3 h 44"/>
                <a:gd name="T20" fmla="*/ 201 w 283"/>
                <a:gd name="T21" fmla="*/ 7 h 44"/>
                <a:gd name="T22" fmla="*/ 224 w 283"/>
                <a:gd name="T23" fmla="*/ 14 h 44"/>
                <a:gd name="T24" fmla="*/ 245 w 283"/>
                <a:gd name="T25" fmla="*/ 21 h 44"/>
                <a:gd name="T26" fmla="*/ 261 w 283"/>
                <a:gd name="T27" fmla="*/ 29 h 44"/>
                <a:gd name="T28" fmla="*/ 273 w 283"/>
                <a:gd name="T29" fmla="*/ 36 h 44"/>
                <a:gd name="T30" fmla="*/ 283 w 283"/>
                <a:gd name="T31" fmla="*/ 43 h 44"/>
                <a:gd name="T32" fmla="*/ 270 w 283"/>
                <a:gd name="T33" fmla="*/ 44 h 44"/>
                <a:gd name="T34" fmla="*/ 256 w 283"/>
                <a:gd name="T35" fmla="*/ 44 h 44"/>
                <a:gd name="T36" fmla="*/ 247 w 283"/>
                <a:gd name="T37" fmla="*/ 44 h 44"/>
                <a:gd name="T38" fmla="*/ 237 w 283"/>
                <a:gd name="T39" fmla="*/ 44 h 44"/>
                <a:gd name="T40" fmla="*/ 216 w 283"/>
                <a:gd name="T41" fmla="*/ 44 h 44"/>
                <a:gd name="T42" fmla="*/ 192 w 283"/>
                <a:gd name="T43" fmla="*/ 43 h 44"/>
                <a:gd name="T44" fmla="*/ 166 w 283"/>
                <a:gd name="T45" fmla="*/ 42 h 44"/>
                <a:gd name="T46" fmla="*/ 140 w 283"/>
                <a:gd name="T47" fmla="*/ 41 h 44"/>
                <a:gd name="T48" fmla="*/ 113 w 283"/>
                <a:gd name="T49" fmla="*/ 39 h 44"/>
                <a:gd name="T50" fmla="*/ 101 w 283"/>
                <a:gd name="T51" fmla="*/ 38 h 44"/>
                <a:gd name="T52" fmla="*/ 88 w 283"/>
                <a:gd name="T53" fmla="*/ 37 h 44"/>
                <a:gd name="T54" fmla="*/ 64 w 283"/>
                <a:gd name="T55" fmla="*/ 34 h 44"/>
                <a:gd name="T56" fmla="*/ 53 w 283"/>
                <a:gd name="T57" fmla="*/ 32 h 44"/>
                <a:gd name="T58" fmla="*/ 43 w 283"/>
                <a:gd name="T59" fmla="*/ 30 h 44"/>
                <a:gd name="T60" fmla="*/ 25 w 283"/>
                <a:gd name="T61" fmla="*/ 27 h 44"/>
                <a:gd name="T62" fmla="*/ 11 w 283"/>
                <a:gd name="T63" fmla="*/ 23 h 44"/>
                <a:gd name="T64" fmla="*/ 0 w 283"/>
                <a:gd name="T65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3" h="44">
                  <a:moveTo>
                    <a:pt x="0" y="20"/>
                  </a:moveTo>
                  <a:cubicBezTo>
                    <a:pt x="0" y="20"/>
                    <a:pt x="4" y="18"/>
                    <a:pt x="13" y="15"/>
                  </a:cubicBezTo>
                  <a:cubicBezTo>
                    <a:pt x="17" y="14"/>
                    <a:pt x="22" y="13"/>
                    <a:pt x="28" y="11"/>
                  </a:cubicBezTo>
                  <a:cubicBezTo>
                    <a:pt x="33" y="10"/>
                    <a:pt x="40" y="8"/>
                    <a:pt x="47" y="7"/>
                  </a:cubicBezTo>
                  <a:cubicBezTo>
                    <a:pt x="54" y="6"/>
                    <a:pt x="61" y="4"/>
                    <a:pt x="69" y="3"/>
                  </a:cubicBezTo>
                  <a:cubicBezTo>
                    <a:pt x="77" y="2"/>
                    <a:pt x="86" y="1"/>
                    <a:pt x="95" y="1"/>
                  </a:cubicBezTo>
                  <a:cubicBezTo>
                    <a:pt x="99" y="0"/>
                    <a:pt x="103" y="0"/>
                    <a:pt x="108" y="0"/>
                  </a:cubicBezTo>
                  <a:cubicBezTo>
                    <a:pt x="112" y="0"/>
                    <a:pt x="117" y="0"/>
                    <a:pt x="121" y="0"/>
                  </a:cubicBezTo>
                  <a:cubicBezTo>
                    <a:pt x="130" y="0"/>
                    <a:pt x="139" y="0"/>
                    <a:pt x="148" y="1"/>
                  </a:cubicBezTo>
                  <a:cubicBezTo>
                    <a:pt x="158" y="1"/>
                    <a:pt x="167" y="2"/>
                    <a:pt x="175" y="3"/>
                  </a:cubicBezTo>
                  <a:cubicBezTo>
                    <a:pt x="184" y="4"/>
                    <a:pt x="193" y="6"/>
                    <a:pt x="201" y="7"/>
                  </a:cubicBezTo>
                  <a:cubicBezTo>
                    <a:pt x="209" y="9"/>
                    <a:pt x="217" y="11"/>
                    <a:pt x="224" y="14"/>
                  </a:cubicBezTo>
                  <a:cubicBezTo>
                    <a:pt x="232" y="16"/>
                    <a:pt x="238" y="18"/>
                    <a:pt x="245" y="21"/>
                  </a:cubicBezTo>
                  <a:cubicBezTo>
                    <a:pt x="251" y="23"/>
                    <a:pt x="256" y="26"/>
                    <a:pt x="261" y="29"/>
                  </a:cubicBezTo>
                  <a:cubicBezTo>
                    <a:pt x="266" y="31"/>
                    <a:pt x="270" y="34"/>
                    <a:pt x="273" y="36"/>
                  </a:cubicBezTo>
                  <a:cubicBezTo>
                    <a:pt x="280" y="40"/>
                    <a:pt x="283" y="43"/>
                    <a:pt x="283" y="43"/>
                  </a:cubicBezTo>
                  <a:cubicBezTo>
                    <a:pt x="283" y="43"/>
                    <a:pt x="278" y="44"/>
                    <a:pt x="270" y="44"/>
                  </a:cubicBezTo>
                  <a:cubicBezTo>
                    <a:pt x="266" y="44"/>
                    <a:pt x="261" y="44"/>
                    <a:pt x="256" y="44"/>
                  </a:cubicBezTo>
                  <a:cubicBezTo>
                    <a:pt x="253" y="44"/>
                    <a:pt x="250" y="44"/>
                    <a:pt x="247" y="44"/>
                  </a:cubicBezTo>
                  <a:cubicBezTo>
                    <a:pt x="244" y="44"/>
                    <a:pt x="241" y="44"/>
                    <a:pt x="237" y="44"/>
                  </a:cubicBezTo>
                  <a:cubicBezTo>
                    <a:pt x="231" y="44"/>
                    <a:pt x="223" y="44"/>
                    <a:pt x="216" y="44"/>
                  </a:cubicBezTo>
                  <a:cubicBezTo>
                    <a:pt x="208" y="44"/>
                    <a:pt x="200" y="44"/>
                    <a:pt x="192" y="43"/>
                  </a:cubicBezTo>
                  <a:cubicBezTo>
                    <a:pt x="183" y="43"/>
                    <a:pt x="175" y="43"/>
                    <a:pt x="166" y="42"/>
                  </a:cubicBezTo>
                  <a:cubicBezTo>
                    <a:pt x="157" y="42"/>
                    <a:pt x="149" y="41"/>
                    <a:pt x="140" y="41"/>
                  </a:cubicBezTo>
                  <a:cubicBezTo>
                    <a:pt x="131" y="40"/>
                    <a:pt x="122" y="40"/>
                    <a:pt x="113" y="39"/>
                  </a:cubicBezTo>
                  <a:cubicBezTo>
                    <a:pt x="109" y="39"/>
                    <a:pt x="105" y="38"/>
                    <a:pt x="101" y="38"/>
                  </a:cubicBezTo>
                  <a:cubicBezTo>
                    <a:pt x="96" y="37"/>
                    <a:pt x="92" y="37"/>
                    <a:pt x="88" y="37"/>
                  </a:cubicBezTo>
                  <a:cubicBezTo>
                    <a:pt x="80" y="36"/>
                    <a:pt x="72" y="35"/>
                    <a:pt x="64" y="34"/>
                  </a:cubicBezTo>
                  <a:cubicBezTo>
                    <a:pt x="61" y="33"/>
                    <a:pt x="57" y="32"/>
                    <a:pt x="53" y="32"/>
                  </a:cubicBezTo>
                  <a:cubicBezTo>
                    <a:pt x="50" y="31"/>
                    <a:pt x="46" y="31"/>
                    <a:pt x="43" y="30"/>
                  </a:cubicBezTo>
                  <a:cubicBezTo>
                    <a:pt x="37" y="29"/>
                    <a:pt x="31" y="28"/>
                    <a:pt x="25" y="27"/>
                  </a:cubicBezTo>
                  <a:cubicBezTo>
                    <a:pt x="20" y="25"/>
                    <a:pt x="15" y="24"/>
                    <a:pt x="11" y="23"/>
                  </a:cubicBezTo>
                  <a:cubicBezTo>
                    <a:pt x="4" y="21"/>
                    <a:pt x="0" y="20"/>
                    <a:pt x="0" y="20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Freeform 24">
              <a:extLst>
                <a:ext uri="{FF2B5EF4-FFF2-40B4-BE49-F238E27FC236}">
                  <a16:creationId xmlns:a16="http://schemas.microsoft.com/office/drawing/2014/main" id="{AC00ACCE-B7FA-764C-92BD-D2CA47F282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7128" y="4049713"/>
              <a:ext cx="166687" cy="136525"/>
            </a:xfrm>
            <a:custGeom>
              <a:avLst/>
              <a:gdLst>
                <a:gd name="T0" fmla="*/ 0 w 162"/>
                <a:gd name="T1" fmla="*/ 132 h 132"/>
                <a:gd name="T2" fmla="*/ 4 w 162"/>
                <a:gd name="T3" fmla="*/ 122 h 132"/>
                <a:gd name="T4" fmla="*/ 10 w 162"/>
                <a:gd name="T5" fmla="*/ 112 h 132"/>
                <a:gd name="T6" fmla="*/ 18 w 162"/>
                <a:gd name="T7" fmla="*/ 99 h 132"/>
                <a:gd name="T8" fmla="*/ 29 w 162"/>
                <a:gd name="T9" fmla="*/ 85 h 132"/>
                <a:gd name="T10" fmla="*/ 41 w 162"/>
                <a:gd name="T11" fmla="*/ 71 h 132"/>
                <a:gd name="T12" fmla="*/ 48 w 162"/>
                <a:gd name="T13" fmla="*/ 63 h 132"/>
                <a:gd name="T14" fmla="*/ 55 w 162"/>
                <a:gd name="T15" fmla="*/ 56 h 132"/>
                <a:gd name="T16" fmla="*/ 69 w 162"/>
                <a:gd name="T17" fmla="*/ 43 h 132"/>
                <a:gd name="T18" fmla="*/ 85 w 162"/>
                <a:gd name="T19" fmla="*/ 30 h 132"/>
                <a:gd name="T20" fmla="*/ 101 w 162"/>
                <a:gd name="T21" fmla="*/ 20 h 132"/>
                <a:gd name="T22" fmla="*/ 116 w 162"/>
                <a:gd name="T23" fmla="*/ 11 h 132"/>
                <a:gd name="T24" fmla="*/ 130 w 162"/>
                <a:gd name="T25" fmla="*/ 6 h 132"/>
                <a:gd name="T26" fmla="*/ 143 w 162"/>
                <a:gd name="T27" fmla="*/ 2 h 132"/>
                <a:gd name="T28" fmla="*/ 153 w 162"/>
                <a:gd name="T29" fmla="*/ 0 h 132"/>
                <a:gd name="T30" fmla="*/ 162 w 162"/>
                <a:gd name="T31" fmla="*/ 0 h 132"/>
                <a:gd name="T32" fmla="*/ 155 w 162"/>
                <a:gd name="T33" fmla="*/ 7 h 132"/>
                <a:gd name="T34" fmla="*/ 147 w 162"/>
                <a:gd name="T35" fmla="*/ 14 h 132"/>
                <a:gd name="T36" fmla="*/ 143 w 162"/>
                <a:gd name="T37" fmla="*/ 19 h 132"/>
                <a:gd name="T38" fmla="*/ 137 w 162"/>
                <a:gd name="T39" fmla="*/ 24 h 132"/>
                <a:gd name="T40" fmla="*/ 126 w 162"/>
                <a:gd name="T41" fmla="*/ 35 h 132"/>
                <a:gd name="T42" fmla="*/ 113 w 162"/>
                <a:gd name="T43" fmla="*/ 47 h 132"/>
                <a:gd name="T44" fmla="*/ 99 w 162"/>
                <a:gd name="T45" fmla="*/ 60 h 132"/>
                <a:gd name="T46" fmla="*/ 84 w 162"/>
                <a:gd name="T47" fmla="*/ 73 h 132"/>
                <a:gd name="T48" fmla="*/ 69 w 162"/>
                <a:gd name="T49" fmla="*/ 85 h 132"/>
                <a:gd name="T50" fmla="*/ 62 w 162"/>
                <a:gd name="T51" fmla="*/ 91 h 132"/>
                <a:gd name="T52" fmla="*/ 55 w 162"/>
                <a:gd name="T53" fmla="*/ 97 h 132"/>
                <a:gd name="T54" fmla="*/ 41 w 162"/>
                <a:gd name="T55" fmla="*/ 107 h 132"/>
                <a:gd name="T56" fmla="*/ 34 w 162"/>
                <a:gd name="T57" fmla="*/ 112 h 132"/>
                <a:gd name="T58" fmla="*/ 28 w 162"/>
                <a:gd name="T59" fmla="*/ 116 h 132"/>
                <a:gd name="T60" fmla="*/ 16 w 162"/>
                <a:gd name="T61" fmla="*/ 123 h 132"/>
                <a:gd name="T62" fmla="*/ 8 w 162"/>
                <a:gd name="T63" fmla="*/ 128 h 132"/>
                <a:gd name="T64" fmla="*/ 0 w 162"/>
                <a:gd name="T65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2" h="132">
                  <a:moveTo>
                    <a:pt x="0" y="132"/>
                  </a:moveTo>
                  <a:cubicBezTo>
                    <a:pt x="0" y="132"/>
                    <a:pt x="1" y="128"/>
                    <a:pt x="4" y="122"/>
                  </a:cubicBezTo>
                  <a:cubicBezTo>
                    <a:pt x="6" y="119"/>
                    <a:pt x="8" y="116"/>
                    <a:pt x="10" y="112"/>
                  </a:cubicBezTo>
                  <a:cubicBezTo>
                    <a:pt x="13" y="108"/>
                    <a:pt x="15" y="104"/>
                    <a:pt x="18" y="99"/>
                  </a:cubicBezTo>
                  <a:cubicBezTo>
                    <a:pt x="22" y="95"/>
                    <a:pt x="25" y="90"/>
                    <a:pt x="29" y="85"/>
                  </a:cubicBezTo>
                  <a:cubicBezTo>
                    <a:pt x="32" y="81"/>
                    <a:pt x="36" y="76"/>
                    <a:pt x="41" y="71"/>
                  </a:cubicBezTo>
                  <a:cubicBezTo>
                    <a:pt x="43" y="68"/>
                    <a:pt x="45" y="66"/>
                    <a:pt x="48" y="63"/>
                  </a:cubicBezTo>
                  <a:cubicBezTo>
                    <a:pt x="50" y="61"/>
                    <a:pt x="52" y="59"/>
                    <a:pt x="55" y="56"/>
                  </a:cubicBezTo>
                  <a:cubicBezTo>
                    <a:pt x="59" y="52"/>
                    <a:pt x="64" y="47"/>
                    <a:pt x="69" y="43"/>
                  </a:cubicBezTo>
                  <a:cubicBezTo>
                    <a:pt x="74" y="38"/>
                    <a:pt x="80" y="34"/>
                    <a:pt x="85" y="30"/>
                  </a:cubicBezTo>
                  <a:cubicBezTo>
                    <a:pt x="90" y="27"/>
                    <a:pt x="95" y="23"/>
                    <a:pt x="101" y="20"/>
                  </a:cubicBezTo>
                  <a:cubicBezTo>
                    <a:pt x="106" y="17"/>
                    <a:pt x="111" y="14"/>
                    <a:pt x="116" y="11"/>
                  </a:cubicBezTo>
                  <a:cubicBezTo>
                    <a:pt x="121" y="9"/>
                    <a:pt x="126" y="7"/>
                    <a:pt x="130" y="6"/>
                  </a:cubicBezTo>
                  <a:cubicBezTo>
                    <a:pt x="135" y="4"/>
                    <a:pt x="139" y="3"/>
                    <a:pt x="143" y="2"/>
                  </a:cubicBezTo>
                  <a:cubicBezTo>
                    <a:pt x="147" y="1"/>
                    <a:pt x="150" y="1"/>
                    <a:pt x="153" y="0"/>
                  </a:cubicBezTo>
                  <a:cubicBezTo>
                    <a:pt x="158" y="0"/>
                    <a:pt x="162" y="0"/>
                    <a:pt x="162" y="0"/>
                  </a:cubicBezTo>
                  <a:cubicBezTo>
                    <a:pt x="162" y="0"/>
                    <a:pt x="159" y="2"/>
                    <a:pt x="155" y="7"/>
                  </a:cubicBezTo>
                  <a:cubicBezTo>
                    <a:pt x="153" y="9"/>
                    <a:pt x="150" y="11"/>
                    <a:pt x="147" y="14"/>
                  </a:cubicBezTo>
                  <a:cubicBezTo>
                    <a:pt x="146" y="16"/>
                    <a:pt x="144" y="17"/>
                    <a:pt x="143" y="19"/>
                  </a:cubicBezTo>
                  <a:cubicBezTo>
                    <a:pt x="141" y="21"/>
                    <a:pt x="139" y="22"/>
                    <a:pt x="137" y="24"/>
                  </a:cubicBezTo>
                  <a:cubicBezTo>
                    <a:pt x="134" y="27"/>
                    <a:pt x="130" y="31"/>
                    <a:pt x="126" y="35"/>
                  </a:cubicBezTo>
                  <a:cubicBezTo>
                    <a:pt x="122" y="39"/>
                    <a:pt x="117" y="43"/>
                    <a:pt x="113" y="47"/>
                  </a:cubicBezTo>
                  <a:cubicBezTo>
                    <a:pt x="108" y="51"/>
                    <a:pt x="104" y="56"/>
                    <a:pt x="99" y="60"/>
                  </a:cubicBezTo>
                  <a:cubicBezTo>
                    <a:pt x="94" y="64"/>
                    <a:pt x="89" y="68"/>
                    <a:pt x="84" y="73"/>
                  </a:cubicBezTo>
                  <a:cubicBezTo>
                    <a:pt x="79" y="77"/>
                    <a:pt x="74" y="81"/>
                    <a:pt x="69" y="85"/>
                  </a:cubicBezTo>
                  <a:cubicBezTo>
                    <a:pt x="67" y="87"/>
                    <a:pt x="64" y="89"/>
                    <a:pt x="62" y="91"/>
                  </a:cubicBezTo>
                  <a:cubicBezTo>
                    <a:pt x="59" y="93"/>
                    <a:pt x="57" y="95"/>
                    <a:pt x="55" y="97"/>
                  </a:cubicBezTo>
                  <a:cubicBezTo>
                    <a:pt x="50" y="100"/>
                    <a:pt x="45" y="104"/>
                    <a:pt x="41" y="107"/>
                  </a:cubicBezTo>
                  <a:cubicBezTo>
                    <a:pt x="38" y="109"/>
                    <a:pt x="36" y="110"/>
                    <a:pt x="34" y="112"/>
                  </a:cubicBezTo>
                  <a:cubicBezTo>
                    <a:pt x="32" y="113"/>
                    <a:pt x="30" y="115"/>
                    <a:pt x="28" y="116"/>
                  </a:cubicBezTo>
                  <a:cubicBezTo>
                    <a:pt x="24" y="119"/>
                    <a:pt x="20" y="121"/>
                    <a:pt x="16" y="123"/>
                  </a:cubicBezTo>
                  <a:cubicBezTo>
                    <a:pt x="13" y="125"/>
                    <a:pt x="10" y="127"/>
                    <a:pt x="8" y="128"/>
                  </a:cubicBezTo>
                  <a:cubicBezTo>
                    <a:pt x="3" y="131"/>
                    <a:pt x="0" y="132"/>
                    <a:pt x="0" y="132"/>
                  </a:cubicBezTo>
                  <a:close/>
                </a:path>
              </a:pathLst>
            </a:custGeom>
            <a:solidFill>
              <a:srgbClr val="443C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Oval Callout 23">
            <a:extLst>
              <a:ext uri="{FF2B5EF4-FFF2-40B4-BE49-F238E27FC236}">
                <a16:creationId xmlns:a16="http://schemas.microsoft.com/office/drawing/2014/main" id="{ECC43A39-24F6-9B40-B217-3FF1896AA6E1}"/>
              </a:ext>
            </a:extLst>
          </p:cNvPr>
          <p:cNvSpPr/>
          <p:nvPr/>
        </p:nvSpPr>
        <p:spPr>
          <a:xfrm>
            <a:off x="82687" y="2375770"/>
            <a:ext cx="1815457" cy="1181986"/>
          </a:xfrm>
          <a:prstGeom prst="wedgeEllipseCallout">
            <a:avLst>
              <a:gd name="adj1" fmla="val 43147"/>
              <a:gd name="adj2" fmla="val 5204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1954F34-02FC-AC4E-B15D-73E69A7D7DAD}"/>
              </a:ext>
            </a:extLst>
          </p:cNvPr>
          <p:cNvGrpSpPr/>
          <p:nvPr/>
        </p:nvGrpSpPr>
        <p:grpSpPr>
          <a:xfrm rot="286385" flipH="1">
            <a:off x="2661763" y="2340731"/>
            <a:ext cx="745085" cy="728709"/>
            <a:chOff x="1289208" y="1134489"/>
            <a:chExt cx="1733551" cy="1695450"/>
          </a:xfrm>
        </p:grpSpPr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C6CB12DC-74D4-954A-862A-0C490C9194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771" y="1356739"/>
              <a:ext cx="280988" cy="247650"/>
            </a:xfrm>
            <a:custGeom>
              <a:avLst/>
              <a:gdLst>
                <a:gd name="T0" fmla="*/ 0 w 177"/>
                <a:gd name="T1" fmla="*/ 98 h 156"/>
                <a:gd name="T2" fmla="*/ 103 w 177"/>
                <a:gd name="T3" fmla="*/ 0 h 156"/>
                <a:gd name="T4" fmla="*/ 85 w 177"/>
                <a:gd name="T5" fmla="*/ 98 h 156"/>
                <a:gd name="T6" fmla="*/ 177 w 177"/>
                <a:gd name="T7" fmla="*/ 121 h 156"/>
                <a:gd name="T8" fmla="*/ 28 w 177"/>
                <a:gd name="T9" fmla="*/ 156 h 156"/>
                <a:gd name="T10" fmla="*/ 0 w 177"/>
                <a:gd name="T11" fmla="*/ 9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56">
                  <a:moveTo>
                    <a:pt x="0" y="98"/>
                  </a:moveTo>
                  <a:lnTo>
                    <a:pt x="103" y="0"/>
                  </a:lnTo>
                  <a:lnTo>
                    <a:pt x="85" y="98"/>
                  </a:lnTo>
                  <a:lnTo>
                    <a:pt x="177" y="121"/>
                  </a:lnTo>
                  <a:lnTo>
                    <a:pt x="28" y="156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38">
              <a:extLst>
                <a:ext uri="{FF2B5EF4-FFF2-40B4-BE49-F238E27FC236}">
                  <a16:creationId xmlns:a16="http://schemas.microsoft.com/office/drawing/2014/main" id="{2C98DC32-373C-7647-829A-C1EE66434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684" y="2379089"/>
              <a:ext cx="41275" cy="4460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39">
              <a:extLst>
                <a:ext uri="{FF2B5EF4-FFF2-40B4-BE49-F238E27FC236}">
                  <a16:creationId xmlns:a16="http://schemas.microsoft.com/office/drawing/2014/main" id="{1DEBD57C-C687-6248-A42F-DBAE54D23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796" y="2379089"/>
              <a:ext cx="41275" cy="4460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Freeform 40">
              <a:extLst>
                <a:ext uri="{FF2B5EF4-FFF2-40B4-BE49-F238E27FC236}">
                  <a16:creationId xmlns:a16="http://schemas.microsoft.com/office/drawing/2014/main" id="{8B156A4D-611B-D04F-AE88-6C35812B3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9208" y="1171001"/>
              <a:ext cx="1660525" cy="1658938"/>
            </a:xfrm>
            <a:custGeom>
              <a:avLst/>
              <a:gdLst>
                <a:gd name="T0" fmla="*/ 364 w 638"/>
                <a:gd name="T1" fmla="*/ 27 h 637"/>
                <a:gd name="T2" fmla="*/ 576 w 638"/>
                <a:gd name="T3" fmla="*/ 132 h 637"/>
                <a:gd name="T4" fmla="*/ 543 w 638"/>
                <a:gd name="T5" fmla="*/ 430 h 637"/>
                <a:gd name="T6" fmla="*/ 272 w 638"/>
                <a:gd name="T7" fmla="*/ 527 h 637"/>
                <a:gd name="T8" fmla="*/ 105 w 638"/>
                <a:gd name="T9" fmla="*/ 621 h 637"/>
                <a:gd name="T10" fmla="*/ 80 w 638"/>
                <a:gd name="T11" fmla="*/ 632 h 637"/>
                <a:gd name="T12" fmla="*/ 66 w 638"/>
                <a:gd name="T13" fmla="*/ 602 h 637"/>
                <a:gd name="T14" fmla="*/ 28 w 638"/>
                <a:gd name="T15" fmla="*/ 606 h 637"/>
                <a:gd name="T16" fmla="*/ 48 w 638"/>
                <a:gd name="T17" fmla="*/ 570 h 637"/>
                <a:gd name="T18" fmla="*/ 27 w 638"/>
                <a:gd name="T19" fmla="*/ 531 h 637"/>
                <a:gd name="T20" fmla="*/ 61 w 638"/>
                <a:gd name="T21" fmla="*/ 533 h 637"/>
                <a:gd name="T22" fmla="*/ 194 w 638"/>
                <a:gd name="T23" fmla="*/ 329 h 637"/>
                <a:gd name="T24" fmla="*/ 364 w 638"/>
                <a:gd name="T25" fmla="*/ 27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8" h="637">
                  <a:moveTo>
                    <a:pt x="364" y="27"/>
                  </a:moveTo>
                  <a:cubicBezTo>
                    <a:pt x="364" y="27"/>
                    <a:pt x="514" y="0"/>
                    <a:pt x="576" y="132"/>
                  </a:cubicBezTo>
                  <a:cubicBezTo>
                    <a:pt x="638" y="263"/>
                    <a:pt x="582" y="387"/>
                    <a:pt x="543" y="430"/>
                  </a:cubicBezTo>
                  <a:cubicBezTo>
                    <a:pt x="504" y="473"/>
                    <a:pt x="362" y="518"/>
                    <a:pt x="272" y="527"/>
                  </a:cubicBezTo>
                  <a:cubicBezTo>
                    <a:pt x="181" y="535"/>
                    <a:pt x="115" y="545"/>
                    <a:pt x="105" y="621"/>
                  </a:cubicBezTo>
                  <a:cubicBezTo>
                    <a:pt x="105" y="621"/>
                    <a:pt x="100" y="637"/>
                    <a:pt x="80" y="632"/>
                  </a:cubicBezTo>
                  <a:cubicBezTo>
                    <a:pt x="61" y="626"/>
                    <a:pt x="66" y="602"/>
                    <a:pt x="66" y="602"/>
                  </a:cubicBezTo>
                  <a:cubicBezTo>
                    <a:pt x="66" y="602"/>
                    <a:pt x="46" y="622"/>
                    <a:pt x="28" y="606"/>
                  </a:cubicBezTo>
                  <a:cubicBezTo>
                    <a:pt x="9" y="590"/>
                    <a:pt x="48" y="570"/>
                    <a:pt x="48" y="570"/>
                  </a:cubicBezTo>
                  <a:cubicBezTo>
                    <a:pt x="48" y="570"/>
                    <a:pt x="0" y="553"/>
                    <a:pt x="27" y="531"/>
                  </a:cubicBezTo>
                  <a:cubicBezTo>
                    <a:pt x="27" y="531"/>
                    <a:pt x="44" y="525"/>
                    <a:pt x="61" y="533"/>
                  </a:cubicBezTo>
                  <a:cubicBezTo>
                    <a:pt x="79" y="541"/>
                    <a:pt x="174" y="455"/>
                    <a:pt x="194" y="329"/>
                  </a:cubicBezTo>
                  <a:cubicBezTo>
                    <a:pt x="200" y="291"/>
                    <a:pt x="220" y="46"/>
                    <a:pt x="364" y="27"/>
                  </a:cubicBezTo>
                  <a:close/>
                </a:path>
              </a:pathLst>
            </a:custGeom>
            <a:solidFill>
              <a:srgbClr val="1EB2EE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Freeform 41">
              <a:extLst>
                <a:ext uri="{FF2B5EF4-FFF2-40B4-BE49-F238E27FC236}">
                  <a16:creationId xmlns:a16="http://schemas.microsoft.com/office/drawing/2014/main" id="{F00D23C0-A549-164F-B923-A994ADE13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371" y="1134489"/>
              <a:ext cx="725488" cy="1227138"/>
            </a:xfrm>
            <a:custGeom>
              <a:avLst/>
              <a:gdLst>
                <a:gd name="T0" fmla="*/ 258 w 279"/>
                <a:gd name="T1" fmla="*/ 239 h 471"/>
                <a:gd name="T2" fmla="*/ 0 w 279"/>
                <a:gd name="T3" fmla="*/ 394 h 471"/>
                <a:gd name="T4" fmla="*/ 258 w 279"/>
                <a:gd name="T5" fmla="*/ 239 h 471"/>
                <a:gd name="T6" fmla="*/ 258 w 279"/>
                <a:gd name="T7" fmla="*/ 239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9" h="471">
                  <a:moveTo>
                    <a:pt x="258" y="239"/>
                  </a:moveTo>
                  <a:cubicBezTo>
                    <a:pt x="197" y="0"/>
                    <a:pt x="20" y="391"/>
                    <a:pt x="0" y="394"/>
                  </a:cubicBezTo>
                  <a:cubicBezTo>
                    <a:pt x="118" y="471"/>
                    <a:pt x="279" y="384"/>
                    <a:pt x="258" y="239"/>
                  </a:cubicBezTo>
                  <a:cubicBezTo>
                    <a:pt x="258" y="241"/>
                    <a:pt x="263" y="273"/>
                    <a:pt x="258" y="239"/>
                  </a:cubicBezTo>
                  <a:close/>
                </a:path>
              </a:pathLst>
            </a:cu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Freeform 42">
              <a:extLst>
                <a:ext uri="{FF2B5EF4-FFF2-40B4-BE49-F238E27FC236}">
                  <a16:creationId xmlns:a16="http://schemas.microsoft.com/office/drawing/2014/main" id="{E867DA10-5A66-F041-BAB5-1B86A32AA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5859" y="1413889"/>
              <a:ext cx="177800" cy="134938"/>
            </a:xfrm>
            <a:custGeom>
              <a:avLst/>
              <a:gdLst>
                <a:gd name="T0" fmla="*/ 67 w 68"/>
                <a:gd name="T1" fmla="*/ 37 h 52"/>
                <a:gd name="T2" fmla="*/ 64 w 68"/>
                <a:gd name="T3" fmla="*/ 33 h 52"/>
                <a:gd name="T4" fmla="*/ 61 w 68"/>
                <a:gd name="T5" fmla="*/ 29 h 52"/>
                <a:gd name="T6" fmla="*/ 56 w 68"/>
                <a:gd name="T7" fmla="*/ 25 h 52"/>
                <a:gd name="T8" fmla="*/ 50 w 68"/>
                <a:gd name="T9" fmla="*/ 22 h 52"/>
                <a:gd name="T10" fmla="*/ 43 w 68"/>
                <a:gd name="T11" fmla="*/ 19 h 52"/>
                <a:gd name="T12" fmla="*/ 40 w 68"/>
                <a:gd name="T13" fmla="*/ 19 h 52"/>
                <a:gd name="T14" fmla="*/ 36 w 68"/>
                <a:gd name="T15" fmla="*/ 18 h 52"/>
                <a:gd name="T16" fmla="*/ 29 w 68"/>
                <a:gd name="T17" fmla="*/ 19 h 52"/>
                <a:gd name="T18" fmla="*/ 26 w 68"/>
                <a:gd name="T19" fmla="*/ 20 h 52"/>
                <a:gd name="T20" fmla="*/ 26 w 68"/>
                <a:gd name="T21" fmla="*/ 20 h 52"/>
                <a:gd name="T22" fmla="*/ 26 w 68"/>
                <a:gd name="T23" fmla="*/ 20 h 52"/>
                <a:gd name="T24" fmla="*/ 27 w 68"/>
                <a:gd name="T25" fmla="*/ 19 h 52"/>
                <a:gd name="T26" fmla="*/ 26 w 68"/>
                <a:gd name="T27" fmla="*/ 19 h 52"/>
                <a:gd name="T28" fmla="*/ 26 w 68"/>
                <a:gd name="T29" fmla="*/ 20 h 52"/>
                <a:gd name="T30" fmla="*/ 26 w 68"/>
                <a:gd name="T31" fmla="*/ 20 h 52"/>
                <a:gd name="T32" fmla="*/ 25 w 68"/>
                <a:gd name="T33" fmla="*/ 20 h 52"/>
                <a:gd name="T34" fmla="*/ 24 w 68"/>
                <a:gd name="T35" fmla="*/ 21 h 52"/>
                <a:gd name="T36" fmla="*/ 24 w 68"/>
                <a:gd name="T37" fmla="*/ 21 h 52"/>
                <a:gd name="T38" fmla="*/ 23 w 68"/>
                <a:gd name="T39" fmla="*/ 21 h 52"/>
                <a:gd name="T40" fmla="*/ 18 w 68"/>
                <a:gd name="T41" fmla="*/ 25 h 52"/>
                <a:gd name="T42" fmla="*/ 14 w 68"/>
                <a:gd name="T43" fmla="*/ 31 h 52"/>
                <a:gd name="T44" fmla="*/ 11 w 68"/>
                <a:gd name="T45" fmla="*/ 37 h 52"/>
                <a:gd name="T46" fmla="*/ 8 w 68"/>
                <a:gd name="T47" fmla="*/ 42 h 52"/>
                <a:gd name="T48" fmla="*/ 7 w 68"/>
                <a:gd name="T49" fmla="*/ 47 h 52"/>
                <a:gd name="T50" fmla="*/ 7 w 68"/>
                <a:gd name="T51" fmla="*/ 51 h 52"/>
                <a:gd name="T52" fmla="*/ 6 w 68"/>
                <a:gd name="T53" fmla="*/ 52 h 52"/>
                <a:gd name="T54" fmla="*/ 6 w 68"/>
                <a:gd name="T55" fmla="*/ 51 h 52"/>
                <a:gd name="T56" fmla="*/ 4 w 68"/>
                <a:gd name="T57" fmla="*/ 48 h 52"/>
                <a:gd name="T58" fmla="*/ 2 w 68"/>
                <a:gd name="T59" fmla="*/ 43 h 52"/>
                <a:gd name="T60" fmla="*/ 0 w 68"/>
                <a:gd name="T61" fmla="*/ 35 h 52"/>
                <a:gd name="T62" fmla="*/ 6 w 68"/>
                <a:gd name="T63" fmla="*/ 16 h 52"/>
                <a:gd name="T64" fmla="*/ 14 w 68"/>
                <a:gd name="T65" fmla="*/ 7 h 52"/>
                <a:gd name="T66" fmla="*/ 17 w 68"/>
                <a:gd name="T67" fmla="*/ 5 h 52"/>
                <a:gd name="T68" fmla="*/ 18 w 68"/>
                <a:gd name="T69" fmla="*/ 4 h 52"/>
                <a:gd name="T70" fmla="*/ 18 w 68"/>
                <a:gd name="T71" fmla="*/ 4 h 52"/>
                <a:gd name="T72" fmla="*/ 19 w 68"/>
                <a:gd name="T73" fmla="*/ 4 h 52"/>
                <a:gd name="T74" fmla="*/ 19 w 68"/>
                <a:gd name="T75" fmla="*/ 4 h 52"/>
                <a:gd name="T76" fmla="*/ 20 w 68"/>
                <a:gd name="T77" fmla="*/ 4 h 52"/>
                <a:gd name="T78" fmla="*/ 26 w 68"/>
                <a:gd name="T79" fmla="*/ 1 h 52"/>
                <a:gd name="T80" fmla="*/ 50 w 68"/>
                <a:gd name="T81" fmla="*/ 5 h 52"/>
                <a:gd name="T82" fmla="*/ 58 w 68"/>
                <a:gd name="T83" fmla="*/ 12 h 52"/>
                <a:gd name="T84" fmla="*/ 64 w 68"/>
                <a:gd name="T85" fmla="*/ 19 h 52"/>
                <a:gd name="T86" fmla="*/ 66 w 68"/>
                <a:gd name="T87" fmla="*/ 26 h 52"/>
                <a:gd name="T88" fmla="*/ 67 w 68"/>
                <a:gd name="T89" fmla="*/ 32 h 52"/>
                <a:gd name="T90" fmla="*/ 67 w 68"/>
                <a:gd name="T91" fmla="*/ 35 h 52"/>
                <a:gd name="T92" fmla="*/ 67 w 68"/>
                <a:gd name="T93" fmla="*/ 3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8" h="52">
                  <a:moveTo>
                    <a:pt x="67" y="37"/>
                  </a:moveTo>
                  <a:cubicBezTo>
                    <a:pt x="67" y="37"/>
                    <a:pt x="66" y="35"/>
                    <a:pt x="64" y="33"/>
                  </a:cubicBezTo>
                  <a:cubicBezTo>
                    <a:pt x="63" y="32"/>
                    <a:pt x="62" y="31"/>
                    <a:pt x="61" y="29"/>
                  </a:cubicBezTo>
                  <a:cubicBezTo>
                    <a:pt x="59" y="28"/>
                    <a:pt x="58" y="27"/>
                    <a:pt x="56" y="25"/>
                  </a:cubicBezTo>
                  <a:cubicBezTo>
                    <a:pt x="54" y="24"/>
                    <a:pt x="52" y="23"/>
                    <a:pt x="50" y="22"/>
                  </a:cubicBezTo>
                  <a:cubicBezTo>
                    <a:pt x="48" y="21"/>
                    <a:pt x="46" y="20"/>
                    <a:pt x="43" y="19"/>
                  </a:cubicBezTo>
                  <a:cubicBezTo>
                    <a:pt x="42" y="19"/>
                    <a:pt x="41" y="19"/>
                    <a:pt x="40" y="19"/>
                  </a:cubicBezTo>
                  <a:cubicBezTo>
                    <a:pt x="39" y="18"/>
                    <a:pt x="37" y="18"/>
                    <a:pt x="36" y="18"/>
                  </a:cubicBezTo>
                  <a:cubicBezTo>
                    <a:pt x="34" y="18"/>
                    <a:pt x="32" y="18"/>
                    <a:pt x="29" y="19"/>
                  </a:cubicBezTo>
                  <a:cubicBezTo>
                    <a:pt x="28" y="19"/>
                    <a:pt x="27" y="19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7" y="19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3" y="21"/>
                    <a:pt x="23" y="21"/>
                    <a:pt x="23" y="21"/>
                  </a:cubicBezTo>
                  <a:cubicBezTo>
                    <a:pt x="22" y="22"/>
                    <a:pt x="20" y="23"/>
                    <a:pt x="18" y="25"/>
                  </a:cubicBezTo>
                  <a:cubicBezTo>
                    <a:pt x="16" y="27"/>
                    <a:pt x="15" y="29"/>
                    <a:pt x="14" y="31"/>
                  </a:cubicBezTo>
                  <a:cubicBezTo>
                    <a:pt x="12" y="32"/>
                    <a:pt x="11" y="35"/>
                    <a:pt x="11" y="37"/>
                  </a:cubicBezTo>
                  <a:cubicBezTo>
                    <a:pt x="10" y="39"/>
                    <a:pt x="9" y="41"/>
                    <a:pt x="8" y="42"/>
                  </a:cubicBezTo>
                  <a:cubicBezTo>
                    <a:pt x="8" y="44"/>
                    <a:pt x="7" y="46"/>
                    <a:pt x="7" y="47"/>
                  </a:cubicBezTo>
                  <a:cubicBezTo>
                    <a:pt x="7" y="49"/>
                    <a:pt x="7" y="50"/>
                    <a:pt x="7" y="51"/>
                  </a:cubicBezTo>
                  <a:cubicBezTo>
                    <a:pt x="7" y="52"/>
                    <a:pt x="6" y="52"/>
                    <a:pt x="6" y="52"/>
                  </a:cubicBezTo>
                  <a:cubicBezTo>
                    <a:pt x="6" y="52"/>
                    <a:pt x="6" y="52"/>
                    <a:pt x="6" y="51"/>
                  </a:cubicBezTo>
                  <a:cubicBezTo>
                    <a:pt x="5" y="50"/>
                    <a:pt x="4" y="49"/>
                    <a:pt x="4" y="48"/>
                  </a:cubicBezTo>
                  <a:cubicBezTo>
                    <a:pt x="3" y="46"/>
                    <a:pt x="2" y="45"/>
                    <a:pt x="2" y="43"/>
                  </a:cubicBezTo>
                  <a:cubicBezTo>
                    <a:pt x="1" y="40"/>
                    <a:pt x="1" y="38"/>
                    <a:pt x="0" y="35"/>
                  </a:cubicBezTo>
                  <a:cubicBezTo>
                    <a:pt x="0" y="29"/>
                    <a:pt x="2" y="22"/>
                    <a:pt x="6" y="16"/>
                  </a:cubicBezTo>
                  <a:cubicBezTo>
                    <a:pt x="8" y="12"/>
                    <a:pt x="10" y="9"/>
                    <a:pt x="14" y="7"/>
                  </a:cubicBezTo>
                  <a:cubicBezTo>
                    <a:pt x="15" y="6"/>
                    <a:pt x="16" y="5"/>
                    <a:pt x="17" y="5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2" y="3"/>
                    <a:pt x="24" y="2"/>
                    <a:pt x="26" y="1"/>
                  </a:cubicBezTo>
                  <a:cubicBezTo>
                    <a:pt x="34" y="0"/>
                    <a:pt x="43" y="2"/>
                    <a:pt x="50" y="5"/>
                  </a:cubicBezTo>
                  <a:cubicBezTo>
                    <a:pt x="53" y="7"/>
                    <a:pt x="56" y="9"/>
                    <a:pt x="58" y="12"/>
                  </a:cubicBezTo>
                  <a:cubicBezTo>
                    <a:pt x="60" y="14"/>
                    <a:pt x="62" y="17"/>
                    <a:pt x="64" y="19"/>
                  </a:cubicBezTo>
                  <a:cubicBezTo>
                    <a:pt x="65" y="22"/>
                    <a:pt x="66" y="24"/>
                    <a:pt x="66" y="26"/>
                  </a:cubicBezTo>
                  <a:cubicBezTo>
                    <a:pt x="67" y="28"/>
                    <a:pt x="67" y="30"/>
                    <a:pt x="67" y="32"/>
                  </a:cubicBezTo>
                  <a:cubicBezTo>
                    <a:pt x="68" y="33"/>
                    <a:pt x="67" y="35"/>
                    <a:pt x="67" y="35"/>
                  </a:cubicBezTo>
                  <a:cubicBezTo>
                    <a:pt x="67" y="36"/>
                    <a:pt x="67" y="37"/>
                    <a:pt x="67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19137AE-59FC-1E4D-8F1C-F4AF146EBA75}"/>
              </a:ext>
            </a:extLst>
          </p:cNvPr>
          <p:cNvGrpSpPr/>
          <p:nvPr/>
        </p:nvGrpSpPr>
        <p:grpSpPr>
          <a:xfrm rot="20298958" flipH="1">
            <a:off x="6510304" y="2410969"/>
            <a:ext cx="647874" cy="721580"/>
            <a:chOff x="-15875" y="-1587"/>
            <a:chExt cx="1395413" cy="1554163"/>
          </a:xfrm>
        </p:grpSpPr>
        <p:sp>
          <p:nvSpPr>
            <p:cNvPr id="33" name="Rectangle 46">
              <a:extLst>
                <a:ext uri="{FF2B5EF4-FFF2-40B4-BE49-F238E27FC236}">
                  <a16:creationId xmlns:a16="http://schemas.microsoft.com/office/drawing/2014/main" id="{C4DEF13D-282F-F14D-977B-15801E63C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326" y="1114426"/>
              <a:ext cx="33338" cy="2428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47">
              <a:extLst>
                <a:ext uri="{FF2B5EF4-FFF2-40B4-BE49-F238E27FC236}">
                  <a16:creationId xmlns:a16="http://schemas.microsoft.com/office/drawing/2014/main" id="{6CCDC182-9F54-404A-81B4-5EBFB7ECD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888" y="1114426"/>
              <a:ext cx="31750" cy="2428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Freeform 48">
              <a:extLst>
                <a:ext uri="{FF2B5EF4-FFF2-40B4-BE49-F238E27FC236}">
                  <a16:creationId xmlns:a16="http://schemas.microsoft.com/office/drawing/2014/main" id="{A7EEFE4C-2EAD-AA4D-B4F7-7C7506C50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3" y="107951"/>
              <a:ext cx="188913" cy="211138"/>
            </a:xfrm>
            <a:custGeom>
              <a:avLst/>
              <a:gdLst>
                <a:gd name="T0" fmla="*/ 55 w 73"/>
                <a:gd name="T1" fmla="*/ 81 h 81"/>
                <a:gd name="T2" fmla="*/ 73 w 73"/>
                <a:gd name="T3" fmla="*/ 44 h 81"/>
                <a:gd name="T4" fmla="*/ 32 w 73"/>
                <a:gd name="T5" fmla="*/ 0 h 81"/>
                <a:gd name="T6" fmla="*/ 47 w 73"/>
                <a:gd name="T7" fmla="*/ 55 h 81"/>
                <a:gd name="T8" fmla="*/ 0 w 73"/>
                <a:gd name="T9" fmla="*/ 74 h 81"/>
                <a:gd name="T10" fmla="*/ 55 w 73"/>
                <a:gd name="T1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81">
                  <a:moveTo>
                    <a:pt x="55" y="81"/>
                  </a:moveTo>
                  <a:cubicBezTo>
                    <a:pt x="59" y="68"/>
                    <a:pt x="65" y="56"/>
                    <a:pt x="73" y="4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0" y="74"/>
                    <a:pt x="0" y="74"/>
                    <a:pt x="0" y="74"/>
                  </a:cubicBezTo>
                  <a:lnTo>
                    <a:pt x="55" y="8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Freeform 49">
              <a:extLst>
                <a:ext uri="{FF2B5EF4-FFF2-40B4-BE49-F238E27FC236}">
                  <a16:creationId xmlns:a16="http://schemas.microsoft.com/office/drawing/2014/main" id="{59B3C5D2-F8A7-B64B-9AED-CAAC5C4FD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75" y="-1587"/>
              <a:ext cx="1395413" cy="1554163"/>
            </a:xfrm>
            <a:custGeom>
              <a:avLst/>
              <a:gdLst>
                <a:gd name="T0" fmla="*/ 399 w 535"/>
                <a:gd name="T1" fmla="*/ 248 h 596"/>
                <a:gd name="T2" fmla="*/ 218 w 535"/>
                <a:gd name="T3" fmla="*/ 28 h 596"/>
                <a:gd name="T4" fmla="*/ 216 w 535"/>
                <a:gd name="T5" fmla="*/ 27 h 596"/>
                <a:gd name="T6" fmla="*/ 212 w 535"/>
                <a:gd name="T7" fmla="*/ 24 h 596"/>
                <a:gd name="T8" fmla="*/ 210 w 535"/>
                <a:gd name="T9" fmla="*/ 20 h 596"/>
                <a:gd name="T10" fmla="*/ 207 w 535"/>
                <a:gd name="T11" fmla="*/ 16 h 596"/>
                <a:gd name="T12" fmla="*/ 205 w 535"/>
                <a:gd name="T13" fmla="*/ 11 h 596"/>
                <a:gd name="T14" fmla="*/ 204 w 535"/>
                <a:gd name="T15" fmla="*/ 7 h 596"/>
                <a:gd name="T16" fmla="*/ 203 w 535"/>
                <a:gd name="T17" fmla="*/ 4 h 596"/>
                <a:gd name="T18" fmla="*/ 200 w 535"/>
                <a:gd name="T19" fmla="*/ 7 h 596"/>
                <a:gd name="T20" fmla="*/ 198 w 535"/>
                <a:gd name="T21" fmla="*/ 11 h 596"/>
                <a:gd name="T22" fmla="*/ 196 w 535"/>
                <a:gd name="T23" fmla="*/ 16 h 596"/>
                <a:gd name="T24" fmla="*/ 196 w 535"/>
                <a:gd name="T25" fmla="*/ 22 h 596"/>
                <a:gd name="T26" fmla="*/ 193 w 535"/>
                <a:gd name="T27" fmla="*/ 20 h 596"/>
                <a:gd name="T28" fmla="*/ 191 w 535"/>
                <a:gd name="T29" fmla="*/ 16 h 596"/>
                <a:gd name="T30" fmla="*/ 188 w 535"/>
                <a:gd name="T31" fmla="*/ 12 h 596"/>
                <a:gd name="T32" fmla="*/ 186 w 535"/>
                <a:gd name="T33" fmla="*/ 7 h 596"/>
                <a:gd name="T34" fmla="*/ 185 w 535"/>
                <a:gd name="T35" fmla="*/ 4 h 596"/>
                <a:gd name="T36" fmla="*/ 184 w 535"/>
                <a:gd name="T37" fmla="*/ 0 h 596"/>
                <a:gd name="T38" fmla="*/ 181 w 535"/>
                <a:gd name="T39" fmla="*/ 3 h 596"/>
                <a:gd name="T40" fmla="*/ 179 w 535"/>
                <a:gd name="T41" fmla="*/ 7 h 596"/>
                <a:gd name="T42" fmla="*/ 177 w 535"/>
                <a:gd name="T43" fmla="*/ 13 h 596"/>
                <a:gd name="T44" fmla="*/ 177 w 535"/>
                <a:gd name="T45" fmla="*/ 20 h 596"/>
                <a:gd name="T46" fmla="*/ 179 w 535"/>
                <a:gd name="T47" fmla="*/ 29 h 596"/>
                <a:gd name="T48" fmla="*/ 181 w 535"/>
                <a:gd name="T49" fmla="*/ 32 h 596"/>
                <a:gd name="T50" fmla="*/ 100 w 535"/>
                <a:gd name="T51" fmla="*/ 323 h 596"/>
                <a:gd name="T52" fmla="*/ 535 w 535"/>
                <a:gd name="T53" fmla="*/ 291 h 596"/>
                <a:gd name="T54" fmla="*/ 399 w 535"/>
                <a:gd name="T55" fmla="*/ 248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35" h="596">
                  <a:moveTo>
                    <a:pt x="399" y="248"/>
                  </a:moveTo>
                  <a:cubicBezTo>
                    <a:pt x="363" y="183"/>
                    <a:pt x="317" y="33"/>
                    <a:pt x="218" y="28"/>
                  </a:cubicBezTo>
                  <a:cubicBezTo>
                    <a:pt x="217" y="28"/>
                    <a:pt x="216" y="27"/>
                    <a:pt x="216" y="27"/>
                  </a:cubicBezTo>
                  <a:cubicBezTo>
                    <a:pt x="214" y="26"/>
                    <a:pt x="213" y="25"/>
                    <a:pt x="212" y="24"/>
                  </a:cubicBezTo>
                  <a:cubicBezTo>
                    <a:pt x="211" y="23"/>
                    <a:pt x="210" y="22"/>
                    <a:pt x="210" y="20"/>
                  </a:cubicBezTo>
                  <a:cubicBezTo>
                    <a:pt x="209" y="19"/>
                    <a:pt x="208" y="17"/>
                    <a:pt x="207" y="16"/>
                  </a:cubicBezTo>
                  <a:cubicBezTo>
                    <a:pt x="207" y="14"/>
                    <a:pt x="206" y="13"/>
                    <a:pt x="205" y="11"/>
                  </a:cubicBezTo>
                  <a:cubicBezTo>
                    <a:pt x="205" y="10"/>
                    <a:pt x="204" y="9"/>
                    <a:pt x="204" y="7"/>
                  </a:cubicBezTo>
                  <a:cubicBezTo>
                    <a:pt x="203" y="5"/>
                    <a:pt x="203" y="4"/>
                    <a:pt x="203" y="4"/>
                  </a:cubicBezTo>
                  <a:cubicBezTo>
                    <a:pt x="203" y="4"/>
                    <a:pt x="202" y="5"/>
                    <a:pt x="200" y="7"/>
                  </a:cubicBezTo>
                  <a:cubicBezTo>
                    <a:pt x="200" y="8"/>
                    <a:pt x="199" y="9"/>
                    <a:pt x="198" y="11"/>
                  </a:cubicBezTo>
                  <a:cubicBezTo>
                    <a:pt x="197" y="12"/>
                    <a:pt x="197" y="14"/>
                    <a:pt x="196" y="16"/>
                  </a:cubicBezTo>
                  <a:cubicBezTo>
                    <a:pt x="196" y="18"/>
                    <a:pt x="196" y="20"/>
                    <a:pt x="196" y="22"/>
                  </a:cubicBezTo>
                  <a:cubicBezTo>
                    <a:pt x="195" y="22"/>
                    <a:pt x="194" y="21"/>
                    <a:pt x="193" y="20"/>
                  </a:cubicBezTo>
                  <a:cubicBezTo>
                    <a:pt x="192" y="19"/>
                    <a:pt x="191" y="18"/>
                    <a:pt x="191" y="16"/>
                  </a:cubicBezTo>
                  <a:cubicBezTo>
                    <a:pt x="190" y="15"/>
                    <a:pt x="189" y="13"/>
                    <a:pt x="188" y="12"/>
                  </a:cubicBezTo>
                  <a:cubicBezTo>
                    <a:pt x="188" y="10"/>
                    <a:pt x="187" y="9"/>
                    <a:pt x="186" y="7"/>
                  </a:cubicBezTo>
                  <a:cubicBezTo>
                    <a:pt x="186" y="6"/>
                    <a:pt x="185" y="5"/>
                    <a:pt x="185" y="4"/>
                  </a:cubicBezTo>
                  <a:cubicBezTo>
                    <a:pt x="184" y="1"/>
                    <a:pt x="184" y="0"/>
                    <a:pt x="184" y="0"/>
                  </a:cubicBezTo>
                  <a:cubicBezTo>
                    <a:pt x="184" y="0"/>
                    <a:pt x="183" y="1"/>
                    <a:pt x="181" y="3"/>
                  </a:cubicBezTo>
                  <a:cubicBezTo>
                    <a:pt x="181" y="4"/>
                    <a:pt x="180" y="5"/>
                    <a:pt x="179" y="7"/>
                  </a:cubicBezTo>
                  <a:cubicBezTo>
                    <a:pt x="178" y="9"/>
                    <a:pt x="178" y="10"/>
                    <a:pt x="177" y="13"/>
                  </a:cubicBezTo>
                  <a:cubicBezTo>
                    <a:pt x="177" y="15"/>
                    <a:pt x="176" y="17"/>
                    <a:pt x="177" y="20"/>
                  </a:cubicBezTo>
                  <a:cubicBezTo>
                    <a:pt x="177" y="23"/>
                    <a:pt x="178" y="26"/>
                    <a:pt x="179" y="29"/>
                  </a:cubicBezTo>
                  <a:cubicBezTo>
                    <a:pt x="179" y="30"/>
                    <a:pt x="180" y="31"/>
                    <a:pt x="181" y="32"/>
                  </a:cubicBezTo>
                  <a:cubicBezTo>
                    <a:pt x="0" y="63"/>
                    <a:pt x="61" y="264"/>
                    <a:pt x="100" y="323"/>
                  </a:cubicBezTo>
                  <a:cubicBezTo>
                    <a:pt x="132" y="373"/>
                    <a:pt x="271" y="596"/>
                    <a:pt x="535" y="291"/>
                  </a:cubicBezTo>
                  <a:cubicBezTo>
                    <a:pt x="535" y="291"/>
                    <a:pt x="439" y="320"/>
                    <a:pt x="399" y="248"/>
                  </a:cubicBezTo>
                  <a:close/>
                </a:path>
              </a:pathLst>
            </a:custGeom>
            <a:solidFill>
              <a:srgbClr val="1EB2EE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 50">
              <a:extLst>
                <a:ext uri="{FF2B5EF4-FFF2-40B4-BE49-F238E27FC236}">
                  <a16:creationId xmlns:a16="http://schemas.microsoft.com/office/drawing/2014/main" id="{47E11B14-5D20-E94F-9D1B-D784F2304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238" y="144463"/>
              <a:ext cx="652463" cy="534988"/>
            </a:xfrm>
            <a:custGeom>
              <a:avLst/>
              <a:gdLst>
                <a:gd name="T0" fmla="*/ 0 w 250"/>
                <a:gd name="T1" fmla="*/ 183 h 205"/>
                <a:gd name="T2" fmla="*/ 163 w 250"/>
                <a:gd name="T3" fmla="*/ 7 h 205"/>
                <a:gd name="T4" fmla="*/ 250 w 250"/>
                <a:gd name="T5" fmla="*/ 27 h 205"/>
                <a:gd name="T6" fmla="*/ 148 w 250"/>
                <a:gd name="T7" fmla="*/ 171 h 205"/>
                <a:gd name="T8" fmla="*/ 0 w 250"/>
                <a:gd name="T9" fmla="*/ 188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05">
                  <a:moveTo>
                    <a:pt x="0" y="183"/>
                  </a:moveTo>
                  <a:cubicBezTo>
                    <a:pt x="0" y="183"/>
                    <a:pt x="38" y="0"/>
                    <a:pt x="163" y="7"/>
                  </a:cubicBezTo>
                  <a:cubicBezTo>
                    <a:pt x="163" y="7"/>
                    <a:pt x="216" y="12"/>
                    <a:pt x="250" y="27"/>
                  </a:cubicBezTo>
                  <a:cubicBezTo>
                    <a:pt x="250" y="27"/>
                    <a:pt x="236" y="138"/>
                    <a:pt x="148" y="171"/>
                  </a:cubicBezTo>
                  <a:cubicBezTo>
                    <a:pt x="60" y="205"/>
                    <a:pt x="0" y="188"/>
                    <a:pt x="0" y="188"/>
                  </a:cubicBezTo>
                </a:path>
              </a:pathLst>
            </a:cu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Freeform 51">
              <a:extLst>
                <a:ext uri="{FF2B5EF4-FFF2-40B4-BE49-F238E27FC236}">
                  <a16:creationId xmlns:a16="http://schemas.microsoft.com/office/drawing/2014/main" id="{88741CB5-BEA7-E843-9DFD-5F89C4870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913" y="201613"/>
              <a:ext cx="150813" cy="128588"/>
            </a:xfrm>
            <a:custGeom>
              <a:avLst/>
              <a:gdLst>
                <a:gd name="T0" fmla="*/ 58 w 58"/>
                <a:gd name="T1" fmla="*/ 22 h 49"/>
                <a:gd name="T2" fmla="*/ 55 w 58"/>
                <a:gd name="T3" fmla="*/ 25 h 49"/>
                <a:gd name="T4" fmla="*/ 52 w 58"/>
                <a:gd name="T5" fmla="*/ 27 h 49"/>
                <a:gd name="T6" fmla="*/ 47 w 58"/>
                <a:gd name="T7" fmla="*/ 30 h 49"/>
                <a:gd name="T8" fmla="*/ 42 w 58"/>
                <a:gd name="T9" fmla="*/ 32 h 49"/>
                <a:gd name="T10" fmla="*/ 36 w 58"/>
                <a:gd name="T11" fmla="*/ 33 h 49"/>
                <a:gd name="T12" fmla="*/ 32 w 58"/>
                <a:gd name="T13" fmla="*/ 33 h 49"/>
                <a:gd name="T14" fmla="*/ 29 w 58"/>
                <a:gd name="T15" fmla="*/ 33 h 49"/>
                <a:gd name="T16" fmla="*/ 24 w 58"/>
                <a:gd name="T17" fmla="*/ 32 h 49"/>
                <a:gd name="T18" fmla="*/ 21 w 58"/>
                <a:gd name="T19" fmla="*/ 30 h 49"/>
                <a:gd name="T20" fmla="*/ 21 w 58"/>
                <a:gd name="T21" fmla="*/ 30 h 49"/>
                <a:gd name="T22" fmla="*/ 21 w 58"/>
                <a:gd name="T23" fmla="*/ 30 h 49"/>
                <a:gd name="T24" fmla="*/ 21 w 58"/>
                <a:gd name="T25" fmla="*/ 31 h 49"/>
                <a:gd name="T26" fmla="*/ 21 w 58"/>
                <a:gd name="T27" fmla="*/ 31 h 49"/>
                <a:gd name="T28" fmla="*/ 21 w 58"/>
                <a:gd name="T29" fmla="*/ 30 h 49"/>
                <a:gd name="T30" fmla="*/ 21 w 58"/>
                <a:gd name="T31" fmla="*/ 30 h 49"/>
                <a:gd name="T32" fmla="*/ 20 w 58"/>
                <a:gd name="T33" fmla="*/ 30 h 49"/>
                <a:gd name="T34" fmla="*/ 19 w 58"/>
                <a:gd name="T35" fmla="*/ 29 h 49"/>
                <a:gd name="T36" fmla="*/ 19 w 58"/>
                <a:gd name="T37" fmla="*/ 29 h 49"/>
                <a:gd name="T38" fmla="*/ 19 w 58"/>
                <a:gd name="T39" fmla="*/ 29 h 49"/>
                <a:gd name="T40" fmla="*/ 15 w 58"/>
                <a:gd name="T41" fmla="*/ 24 h 49"/>
                <a:gd name="T42" fmla="*/ 12 w 58"/>
                <a:gd name="T43" fmla="*/ 19 h 49"/>
                <a:gd name="T44" fmla="*/ 10 w 58"/>
                <a:gd name="T45" fmla="*/ 14 h 49"/>
                <a:gd name="T46" fmla="*/ 9 w 58"/>
                <a:gd name="T47" fmla="*/ 8 h 49"/>
                <a:gd name="T48" fmla="*/ 9 w 58"/>
                <a:gd name="T49" fmla="*/ 4 h 49"/>
                <a:gd name="T50" fmla="*/ 9 w 58"/>
                <a:gd name="T51" fmla="*/ 1 h 49"/>
                <a:gd name="T52" fmla="*/ 9 w 58"/>
                <a:gd name="T53" fmla="*/ 0 h 49"/>
                <a:gd name="T54" fmla="*/ 8 w 58"/>
                <a:gd name="T55" fmla="*/ 1 h 49"/>
                <a:gd name="T56" fmla="*/ 6 w 58"/>
                <a:gd name="T57" fmla="*/ 3 h 49"/>
                <a:gd name="T58" fmla="*/ 4 w 58"/>
                <a:gd name="T59" fmla="*/ 7 h 49"/>
                <a:gd name="T60" fmla="*/ 1 w 58"/>
                <a:gd name="T61" fmla="*/ 13 h 49"/>
                <a:gd name="T62" fmla="*/ 3 w 58"/>
                <a:gd name="T63" fmla="*/ 31 h 49"/>
                <a:gd name="T64" fmla="*/ 9 w 58"/>
                <a:gd name="T65" fmla="*/ 39 h 49"/>
                <a:gd name="T66" fmla="*/ 11 w 58"/>
                <a:gd name="T67" fmla="*/ 41 h 49"/>
                <a:gd name="T68" fmla="*/ 12 w 58"/>
                <a:gd name="T69" fmla="*/ 42 h 49"/>
                <a:gd name="T70" fmla="*/ 12 w 58"/>
                <a:gd name="T71" fmla="*/ 42 h 49"/>
                <a:gd name="T72" fmla="*/ 12 w 58"/>
                <a:gd name="T73" fmla="*/ 43 h 49"/>
                <a:gd name="T74" fmla="*/ 13 w 58"/>
                <a:gd name="T75" fmla="*/ 43 h 49"/>
                <a:gd name="T76" fmla="*/ 13 w 58"/>
                <a:gd name="T77" fmla="*/ 43 h 49"/>
                <a:gd name="T78" fmla="*/ 18 w 58"/>
                <a:gd name="T79" fmla="*/ 46 h 49"/>
                <a:gd name="T80" fmla="*/ 39 w 58"/>
                <a:gd name="T81" fmla="*/ 46 h 49"/>
                <a:gd name="T82" fmla="*/ 47 w 58"/>
                <a:gd name="T83" fmla="*/ 42 h 49"/>
                <a:gd name="T84" fmla="*/ 53 w 58"/>
                <a:gd name="T85" fmla="*/ 36 h 49"/>
                <a:gd name="T86" fmla="*/ 56 w 58"/>
                <a:gd name="T87" fmla="*/ 31 h 49"/>
                <a:gd name="T88" fmla="*/ 58 w 58"/>
                <a:gd name="T89" fmla="*/ 26 h 49"/>
                <a:gd name="T90" fmla="*/ 58 w 58"/>
                <a:gd name="T91" fmla="*/ 23 h 49"/>
                <a:gd name="T92" fmla="*/ 58 w 58"/>
                <a:gd name="T93" fmla="*/ 2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8" h="49">
                  <a:moveTo>
                    <a:pt x="58" y="22"/>
                  </a:moveTo>
                  <a:cubicBezTo>
                    <a:pt x="58" y="22"/>
                    <a:pt x="57" y="23"/>
                    <a:pt x="55" y="25"/>
                  </a:cubicBezTo>
                  <a:cubicBezTo>
                    <a:pt x="54" y="25"/>
                    <a:pt x="53" y="26"/>
                    <a:pt x="52" y="27"/>
                  </a:cubicBezTo>
                  <a:cubicBezTo>
                    <a:pt x="50" y="28"/>
                    <a:pt x="49" y="29"/>
                    <a:pt x="47" y="30"/>
                  </a:cubicBezTo>
                  <a:cubicBezTo>
                    <a:pt x="45" y="31"/>
                    <a:pt x="44" y="31"/>
                    <a:pt x="42" y="32"/>
                  </a:cubicBezTo>
                  <a:cubicBezTo>
                    <a:pt x="40" y="32"/>
                    <a:pt x="38" y="33"/>
                    <a:pt x="36" y="33"/>
                  </a:cubicBezTo>
                  <a:cubicBezTo>
                    <a:pt x="35" y="33"/>
                    <a:pt x="33" y="33"/>
                    <a:pt x="32" y="33"/>
                  </a:cubicBezTo>
                  <a:cubicBezTo>
                    <a:pt x="31" y="33"/>
                    <a:pt x="30" y="33"/>
                    <a:pt x="29" y="33"/>
                  </a:cubicBezTo>
                  <a:cubicBezTo>
                    <a:pt x="27" y="33"/>
                    <a:pt x="25" y="32"/>
                    <a:pt x="24" y="32"/>
                  </a:cubicBezTo>
                  <a:cubicBezTo>
                    <a:pt x="23" y="31"/>
                    <a:pt x="22" y="31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1"/>
                  </a:cubicBezTo>
                  <a:cubicBezTo>
                    <a:pt x="21" y="31"/>
                    <a:pt x="21" y="31"/>
                    <a:pt x="21" y="31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18" y="28"/>
                    <a:pt x="16" y="26"/>
                    <a:pt x="15" y="24"/>
                  </a:cubicBezTo>
                  <a:cubicBezTo>
                    <a:pt x="14" y="23"/>
                    <a:pt x="13" y="21"/>
                    <a:pt x="12" y="19"/>
                  </a:cubicBezTo>
                  <a:cubicBezTo>
                    <a:pt x="11" y="17"/>
                    <a:pt x="11" y="15"/>
                    <a:pt x="10" y="14"/>
                  </a:cubicBezTo>
                  <a:cubicBezTo>
                    <a:pt x="10" y="12"/>
                    <a:pt x="10" y="10"/>
                    <a:pt x="9" y="8"/>
                  </a:cubicBezTo>
                  <a:cubicBezTo>
                    <a:pt x="9" y="7"/>
                    <a:pt x="9" y="5"/>
                    <a:pt x="9" y="4"/>
                  </a:cubicBezTo>
                  <a:cubicBezTo>
                    <a:pt x="9" y="3"/>
                    <a:pt x="9" y="2"/>
                    <a:pt x="9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8" y="1"/>
                  </a:cubicBezTo>
                  <a:cubicBezTo>
                    <a:pt x="8" y="1"/>
                    <a:pt x="7" y="2"/>
                    <a:pt x="6" y="3"/>
                  </a:cubicBezTo>
                  <a:cubicBezTo>
                    <a:pt x="5" y="4"/>
                    <a:pt x="4" y="5"/>
                    <a:pt x="4" y="7"/>
                  </a:cubicBezTo>
                  <a:cubicBezTo>
                    <a:pt x="3" y="9"/>
                    <a:pt x="2" y="11"/>
                    <a:pt x="1" y="13"/>
                  </a:cubicBezTo>
                  <a:cubicBezTo>
                    <a:pt x="0" y="18"/>
                    <a:pt x="0" y="24"/>
                    <a:pt x="3" y="31"/>
                  </a:cubicBezTo>
                  <a:cubicBezTo>
                    <a:pt x="4" y="34"/>
                    <a:pt x="6" y="37"/>
                    <a:pt x="9" y="39"/>
                  </a:cubicBezTo>
                  <a:cubicBezTo>
                    <a:pt x="9" y="40"/>
                    <a:pt x="10" y="41"/>
                    <a:pt x="11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3"/>
                    <a:pt x="12" y="43"/>
                    <a:pt x="12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5" y="44"/>
                    <a:pt x="16" y="45"/>
                    <a:pt x="18" y="46"/>
                  </a:cubicBezTo>
                  <a:cubicBezTo>
                    <a:pt x="25" y="49"/>
                    <a:pt x="33" y="48"/>
                    <a:pt x="39" y="46"/>
                  </a:cubicBezTo>
                  <a:cubicBezTo>
                    <a:pt x="42" y="45"/>
                    <a:pt x="45" y="44"/>
                    <a:pt x="47" y="42"/>
                  </a:cubicBezTo>
                  <a:cubicBezTo>
                    <a:pt x="49" y="40"/>
                    <a:pt x="51" y="38"/>
                    <a:pt x="53" y="36"/>
                  </a:cubicBezTo>
                  <a:cubicBezTo>
                    <a:pt x="54" y="35"/>
                    <a:pt x="55" y="33"/>
                    <a:pt x="56" y="31"/>
                  </a:cubicBezTo>
                  <a:cubicBezTo>
                    <a:pt x="57" y="29"/>
                    <a:pt x="58" y="27"/>
                    <a:pt x="58" y="26"/>
                  </a:cubicBezTo>
                  <a:cubicBezTo>
                    <a:pt x="58" y="25"/>
                    <a:pt x="58" y="24"/>
                    <a:pt x="58" y="23"/>
                  </a:cubicBezTo>
                  <a:cubicBezTo>
                    <a:pt x="58" y="22"/>
                    <a:pt x="58" y="22"/>
                    <a:pt x="58" y="2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14828D4-0478-8D4F-8EAF-D409DD130AA6}"/>
              </a:ext>
            </a:extLst>
          </p:cNvPr>
          <p:cNvGrpSpPr/>
          <p:nvPr/>
        </p:nvGrpSpPr>
        <p:grpSpPr>
          <a:xfrm>
            <a:off x="6599600" y="3433478"/>
            <a:ext cx="668962" cy="654260"/>
            <a:chOff x="1289208" y="1134489"/>
            <a:chExt cx="1733551" cy="1695450"/>
          </a:xfrm>
        </p:grpSpPr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600F74EB-31DB-4745-A242-48671F570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771" y="1356739"/>
              <a:ext cx="280988" cy="247650"/>
            </a:xfrm>
            <a:custGeom>
              <a:avLst/>
              <a:gdLst>
                <a:gd name="T0" fmla="*/ 0 w 177"/>
                <a:gd name="T1" fmla="*/ 98 h 156"/>
                <a:gd name="T2" fmla="*/ 103 w 177"/>
                <a:gd name="T3" fmla="*/ 0 h 156"/>
                <a:gd name="T4" fmla="*/ 85 w 177"/>
                <a:gd name="T5" fmla="*/ 98 h 156"/>
                <a:gd name="T6" fmla="*/ 177 w 177"/>
                <a:gd name="T7" fmla="*/ 121 h 156"/>
                <a:gd name="T8" fmla="*/ 28 w 177"/>
                <a:gd name="T9" fmla="*/ 156 h 156"/>
                <a:gd name="T10" fmla="*/ 0 w 177"/>
                <a:gd name="T11" fmla="*/ 9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7" h="156">
                  <a:moveTo>
                    <a:pt x="0" y="98"/>
                  </a:moveTo>
                  <a:lnTo>
                    <a:pt x="103" y="0"/>
                  </a:lnTo>
                  <a:lnTo>
                    <a:pt x="85" y="98"/>
                  </a:lnTo>
                  <a:lnTo>
                    <a:pt x="177" y="121"/>
                  </a:lnTo>
                  <a:lnTo>
                    <a:pt x="28" y="156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38">
              <a:extLst>
                <a:ext uri="{FF2B5EF4-FFF2-40B4-BE49-F238E27FC236}">
                  <a16:creationId xmlns:a16="http://schemas.microsoft.com/office/drawing/2014/main" id="{638CA305-3DC9-D74A-AD4F-4572C6ADB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684" y="2379089"/>
              <a:ext cx="41275" cy="4460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id="{42A50473-2769-9A49-95B6-465DC44AA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796" y="2379089"/>
              <a:ext cx="41275" cy="4460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8C84D254-566E-B14B-A894-182E5D521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9208" y="1171001"/>
              <a:ext cx="1660525" cy="1658938"/>
            </a:xfrm>
            <a:custGeom>
              <a:avLst/>
              <a:gdLst>
                <a:gd name="T0" fmla="*/ 364 w 638"/>
                <a:gd name="T1" fmla="*/ 27 h 637"/>
                <a:gd name="T2" fmla="*/ 576 w 638"/>
                <a:gd name="T3" fmla="*/ 132 h 637"/>
                <a:gd name="T4" fmla="*/ 543 w 638"/>
                <a:gd name="T5" fmla="*/ 430 h 637"/>
                <a:gd name="T6" fmla="*/ 272 w 638"/>
                <a:gd name="T7" fmla="*/ 527 h 637"/>
                <a:gd name="T8" fmla="*/ 105 w 638"/>
                <a:gd name="T9" fmla="*/ 621 h 637"/>
                <a:gd name="T10" fmla="*/ 80 w 638"/>
                <a:gd name="T11" fmla="*/ 632 h 637"/>
                <a:gd name="T12" fmla="*/ 66 w 638"/>
                <a:gd name="T13" fmla="*/ 602 h 637"/>
                <a:gd name="T14" fmla="*/ 28 w 638"/>
                <a:gd name="T15" fmla="*/ 606 h 637"/>
                <a:gd name="T16" fmla="*/ 48 w 638"/>
                <a:gd name="T17" fmla="*/ 570 h 637"/>
                <a:gd name="T18" fmla="*/ 27 w 638"/>
                <a:gd name="T19" fmla="*/ 531 h 637"/>
                <a:gd name="T20" fmla="*/ 61 w 638"/>
                <a:gd name="T21" fmla="*/ 533 h 637"/>
                <a:gd name="T22" fmla="*/ 194 w 638"/>
                <a:gd name="T23" fmla="*/ 329 h 637"/>
                <a:gd name="T24" fmla="*/ 364 w 638"/>
                <a:gd name="T25" fmla="*/ 27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8" h="637">
                  <a:moveTo>
                    <a:pt x="364" y="27"/>
                  </a:moveTo>
                  <a:cubicBezTo>
                    <a:pt x="364" y="27"/>
                    <a:pt x="514" y="0"/>
                    <a:pt x="576" y="132"/>
                  </a:cubicBezTo>
                  <a:cubicBezTo>
                    <a:pt x="638" y="263"/>
                    <a:pt x="582" y="387"/>
                    <a:pt x="543" y="430"/>
                  </a:cubicBezTo>
                  <a:cubicBezTo>
                    <a:pt x="504" y="473"/>
                    <a:pt x="362" y="518"/>
                    <a:pt x="272" y="527"/>
                  </a:cubicBezTo>
                  <a:cubicBezTo>
                    <a:pt x="181" y="535"/>
                    <a:pt x="115" y="545"/>
                    <a:pt x="105" y="621"/>
                  </a:cubicBezTo>
                  <a:cubicBezTo>
                    <a:pt x="105" y="621"/>
                    <a:pt x="100" y="637"/>
                    <a:pt x="80" y="632"/>
                  </a:cubicBezTo>
                  <a:cubicBezTo>
                    <a:pt x="61" y="626"/>
                    <a:pt x="66" y="602"/>
                    <a:pt x="66" y="602"/>
                  </a:cubicBezTo>
                  <a:cubicBezTo>
                    <a:pt x="66" y="602"/>
                    <a:pt x="46" y="622"/>
                    <a:pt x="28" y="606"/>
                  </a:cubicBezTo>
                  <a:cubicBezTo>
                    <a:pt x="9" y="590"/>
                    <a:pt x="48" y="570"/>
                    <a:pt x="48" y="570"/>
                  </a:cubicBezTo>
                  <a:cubicBezTo>
                    <a:pt x="48" y="570"/>
                    <a:pt x="0" y="553"/>
                    <a:pt x="27" y="531"/>
                  </a:cubicBezTo>
                  <a:cubicBezTo>
                    <a:pt x="27" y="531"/>
                    <a:pt x="44" y="525"/>
                    <a:pt x="61" y="533"/>
                  </a:cubicBezTo>
                  <a:cubicBezTo>
                    <a:pt x="79" y="541"/>
                    <a:pt x="174" y="455"/>
                    <a:pt x="194" y="329"/>
                  </a:cubicBezTo>
                  <a:cubicBezTo>
                    <a:pt x="200" y="291"/>
                    <a:pt x="220" y="46"/>
                    <a:pt x="364" y="27"/>
                  </a:cubicBezTo>
                  <a:close/>
                </a:path>
              </a:pathLst>
            </a:custGeom>
            <a:solidFill>
              <a:srgbClr val="1EB2EE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491F6964-8E88-9D41-8E5A-46E2207E1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371" y="1134489"/>
              <a:ext cx="725488" cy="1227138"/>
            </a:xfrm>
            <a:custGeom>
              <a:avLst/>
              <a:gdLst>
                <a:gd name="T0" fmla="*/ 258 w 279"/>
                <a:gd name="T1" fmla="*/ 239 h 471"/>
                <a:gd name="T2" fmla="*/ 0 w 279"/>
                <a:gd name="T3" fmla="*/ 394 h 471"/>
                <a:gd name="T4" fmla="*/ 258 w 279"/>
                <a:gd name="T5" fmla="*/ 239 h 471"/>
                <a:gd name="T6" fmla="*/ 258 w 279"/>
                <a:gd name="T7" fmla="*/ 239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9" h="471">
                  <a:moveTo>
                    <a:pt x="258" y="239"/>
                  </a:moveTo>
                  <a:cubicBezTo>
                    <a:pt x="197" y="0"/>
                    <a:pt x="20" y="391"/>
                    <a:pt x="0" y="394"/>
                  </a:cubicBezTo>
                  <a:cubicBezTo>
                    <a:pt x="118" y="471"/>
                    <a:pt x="279" y="384"/>
                    <a:pt x="258" y="239"/>
                  </a:cubicBezTo>
                  <a:cubicBezTo>
                    <a:pt x="258" y="241"/>
                    <a:pt x="263" y="273"/>
                    <a:pt x="258" y="239"/>
                  </a:cubicBezTo>
                  <a:close/>
                </a:path>
              </a:pathLst>
            </a:cu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9A858562-06D1-F24F-A894-306DE62E7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5859" y="1413889"/>
              <a:ext cx="177800" cy="134938"/>
            </a:xfrm>
            <a:custGeom>
              <a:avLst/>
              <a:gdLst>
                <a:gd name="T0" fmla="*/ 67 w 68"/>
                <a:gd name="T1" fmla="*/ 37 h 52"/>
                <a:gd name="T2" fmla="*/ 64 w 68"/>
                <a:gd name="T3" fmla="*/ 33 h 52"/>
                <a:gd name="T4" fmla="*/ 61 w 68"/>
                <a:gd name="T5" fmla="*/ 29 h 52"/>
                <a:gd name="T6" fmla="*/ 56 w 68"/>
                <a:gd name="T7" fmla="*/ 25 h 52"/>
                <a:gd name="T8" fmla="*/ 50 w 68"/>
                <a:gd name="T9" fmla="*/ 22 h 52"/>
                <a:gd name="T10" fmla="*/ 43 w 68"/>
                <a:gd name="T11" fmla="*/ 19 h 52"/>
                <a:gd name="T12" fmla="*/ 40 w 68"/>
                <a:gd name="T13" fmla="*/ 19 h 52"/>
                <a:gd name="T14" fmla="*/ 36 w 68"/>
                <a:gd name="T15" fmla="*/ 18 h 52"/>
                <a:gd name="T16" fmla="*/ 29 w 68"/>
                <a:gd name="T17" fmla="*/ 19 h 52"/>
                <a:gd name="T18" fmla="*/ 26 w 68"/>
                <a:gd name="T19" fmla="*/ 20 h 52"/>
                <a:gd name="T20" fmla="*/ 26 w 68"/>
                <a:gd name="T21" fmla="*/ 20 h 52"/>
                <a:gd name="T22" fmla="*/ 26 w 68"/>
                <a:gd name="T23" fmla="*/ 20 h 52"/>
                <a:gd name="T24" fmla="*/ 27 w 68"/>
                <a:gd name="T25" fmla="*/ 19 h 52"/>
                <a:gd name="T26" fmla="*/ 26 w 68"/>
                <a:gd name="T27" fmla="*/ 19 h 52"/>
                <a:gd name="T28" fmla="*/ 26 w 68"/>
                <a:gd name="T29" fmla="*/ 20 h 52"/>
                <a:gd name="T30" fmla="*/ 26 w 68"/>
                <a:gd name="T31" fmla="*/ 20 h 52"/>
                <a:gd name="T32" fmla="*/ 25 w 68"/>
                <a:gd name="T33" fmla="*/ 20 h 52"/>
                <a:gd name="T34" fmla="*/ 24 w 68"/>
                <a:gd name="T35" fmla="*/ 21 h 52"/>
                <a:gd name="T36" fmla="*/ 24 w 68"/>
                <a:gd name="T37" fmla="*/ 21 h 52"/>
                <a:gd name="T38" fmla="*/ 23 w 68"/>
                <a:gd name="T39" fmla="*/ 21 h 52"/>
                <a:gd name="T40" fmla="*/ 18 w 68"/>
                <a:gd name="T41" fmla="*/ 25 h 52"/>
                <a:gd name="T42" fmla="*/ 14 w 68"/>
                <a:gd name="T43" fmla="*/ 31 h 52"/>
                <a:gd name="T44" fmla="*/ 11 w 68"/>
                <a:gd name="T45" fmla="*/ 37 h 52"/>
                <a:gd name="T46" fmla="*/ 8 w 68"/>
                <a:gd name="T47" fmla="*/ 42 h 52"/>
                <a:gd name="T48" fmla="*/ 7 w 68"/>
                <a:gd name="T49" fmla="*/ 47 h 52"/>
                <a:gd name="T50" fmla="*/ 7 w 68"/>
                <a:gd name="T51" fmla="*/ 51 h 52"/>
                <a:gd name="T52" fmla="*/ 6 w 68"/>
                <a:gd name="T53" fmla="*/ 52 h 52"/>
                <a:gd name="T54" fmla="*/ 6 w 68"/>
                <a:gd name="T55" fmla="*/ 51 h 52"/>
                <a:gd name="T56" fmla="*/ 4 w 68"/>
                <a:gd name="T57" fmla="*/ 48 h 52"/>
                <a:gd name="T58" fmla="*/ 2 w 68"/>
                <a:gd name="T59" fmla="*/ 43 h 52"/>
                <a:gd name="T60" fmla="*/ 0 w 68"/>
                <a:gd name="T61" fmla="*/ 35 h 52"/>
                <a:gd name="T62" fmla="*/ 6 w 68"/>
                <a:gd name="T63" fmla="*/ 16 h 52"/>
                <a:gd name="T64" fmla="*/ 14 w 68"/>
                <a:gd name="T65" fmla="*/ 7 h 52"/>
                <a:gd name="T66" fmla="*/ 17 w 68"/>
                <a:gd name="T67" fmla="*/ 5 h 52"/>
                <a:gd name="T68" fmla="*/ 18 w 68"/>
                <a:gd name="T69" fmla="*/ 4 h 52"/>
                <a:gd name="T70" fmla="*/ 18 w 68"/>
                <a:gd name="T71" fmla="*/ 4 h 52"/>
                <a:gd name="T72" fmla="*/ 19 w 68"/>
                <a:gd name="T73" fmla="*/ 4 h 52"/>
                <a:gd name="T74" fmla="*/ 19 w 68"/>
                <a:gd name="T75" fmla="*/ 4 h 52"/>
                <a:gd name="T76" fmla="*/ 20 w 68"/>
                <a:gd name="T77" fmla="*/ 4 h 52"/>
                <a:gd name="T78" fmla="*/ 26 w 68"/>
                <a:gd name="T79" fmla="*/ 1 h 52"/>
                <a:gd name="T80" fmla="*/ 50 w 68"/>
                <a:gd name="T81" fmla="*/ 5 h 52"/>
                <a:gd name="T82" fmla="*/ 58 w 68"/>
                <a:gd name="T83" fmla="*/ 12 h 52"/>
                <a:gd name="T84" fmla="*/ 64 w 68"/>
                <a:gd name="T85" fmla="*/ 19 h 52"/>
                <a:gd name="T86" fmla="*/ 66 w 68"/>
                <a:gd name="T87" fmla="*/ 26 h 52"/>
                <a:gd name="T88" fmla="*/ 67 w 68"/>
                <a:gd name="T89" fmla="*/ 32 h 52"/>
                <a:gd name="T90" fmla="*/ 67 w 68"/>
                <a:gd name="T91" fmla="*/ 35 h 52"/>
                <a:gd name="T92" fmla="*/ 67 w 68"/>
                <a:gd name="T93" fmla="*/ 3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8" h="52">
                  <a:moveTo>
                    <a:pt x="67" y="37"/>
                  </a:moveTo>
                  <a:cubicBezTo>
                    <a:pt x="67" y="37"/>
                    <a:pt x="66" y="35"/>
                    <a:pt x="64" y="33"/>
                  </a:cubicBezTo>
                  <a:cubicBezTo>
                    <a:pt x="63" y="32"/>
                    <a:pt x="62" y="31"/>
                    <a:pt x="61" y="29"/>
                  </a:cubicBezTo>
                  <a:cubicBezTo>
                    <a:pt x="59" y="28"/>
                    <a:pt x="58" y="27"/>
                    <a:pt x="56" y="25"/>
                  </a:cubicBezTo>
                  <a:cubicBezTo>
                    <a:pt x="54" y="24"/>
                    <a:pt x="52" y="23"/>
                    <a:pt x="50" y="22"/>
                  </a:cubicBezTo>
                  <a:cubicBezTo>
                    <a:pt x="48" y="21"/>
                    <a:pt x="46" y="20"/>
                    <a:pt x="43" y="19"/>
                  </a:cubicBezTo>
                  <a:cubicBezTo>
                    <a:pt x="42" y="19"/>
                    <a:pt x="41" y="19"/>
                    <a:pt x="40" y="19"/>
                  </a:cubicBezTo>
                  <a:cubicBezTo>
                    <a:pt x="39" y="18"/>
                    <a:pt x="37" y="18"/>
                    <a:pt x="36" y="18"/>
                  </a:cubicBezTo>
                  <a:cubicBezTo>
                    <a:pt x="34" y="18"/>
                    <a:pt x="32" y="18"/>
                    <a:pt x="29" y="19"/>
                  </a:cubicBezTo>
                  <a:cubicBezTo>
                    <a:pt x="28" y="19"/>
                    <a:pt x="27" y="19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7" y="19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3" y="21"/>
                    <a:pt x="23" y="21"/>
                    <a:pt x="23" y="21"/>
                  </a:cubicBezTo>
                  <a:cubicBezTo>
                    <a:pt x="22" y="22"/>
                    <a:pt x="20" y="23"/>
                    <a:pt x="18" y="25"/>
                  </a:cubicBezTo>
                  <a:cubicBezTo>
                    <a:pt x="16" y="27"/>
                    <a:pt x="15" y="29"/>
                    <a:pt x="14" y="31"/>
                  </a:cubicBezTo>
                  <a:cubicBezTo>
                    <a:pt x="12" y="32"/>
                    <a:pt x="11" y="35"/>
                    <a:pt x="11" y="37"/>
                  </a:cubicBezTo>
                  <a:cubicBezTo>
                    <a:pt x="10" y="39"/>
                    <a:pt x="9" y="41"/>
                    <a:pt x="8" y="42"/>
                  </a:cubicBezTo>
                  <a:cubicBezTo>
                    <a:pt x="8" y="44"/>
                    <a:pt x="7" y="46"/>
                    <a:pt x="7" y="47"/>
                  </a:cubicBezTo>
                  <a:cubicBezTo>
                    <a:pt x="7" y="49"/>
                    <a:pt x="7" y="50"/>
                    <a:pt x="7" y="51"/>
                  </a:cubicBezTo>
                  <a:cubicBezTo>
                    <a:pt x="7" y="52"/>
                    <a:pt x="6" y="52"/>
                    <a:pt x="6" y="52"/>
                  </a:cubicBezTo>
                  <a:cubicBezTo>
                    <a:pt x="6" y="52"/>
                    <a:pt x="6" y="52"/>
                    <a:pt x="6" y="51"/>
                  </a:cubicBezTo>
                  <a:cubicBezTo>
                    <a:pt x="5" y="50"/>
                    <a:pt x="4" y="49"/>
                    <a:pt x="4" y="48"/>
                  </a:cubicBezTo>
                  <a:cubicBezTo>
                    <a:pt x="3" y="46"/>
                    <a:pt x="2" y="45"/>
                    <a:pt x="2" y="43"/>
                  </a:cubicBezTo>
                  <a:cubicBezTo>
                    <a:pt x="1" y="40"/>
                    <a:pt x="1" y="38"/>
                    <a:pt x="0" y="35"/>
                  </a:cubicBezTo>
                  <a:cubicBezTo>
                    <a:pt x="0" y="29"/>
                    <a:pt x="2" y="22"/>
                    <a:pt x="6" y="16"/>
                  </a:cubicBezTo>
                  <a:cubicBezTo>
                    <a:pt x="8" y="12"/>
                    <a:pt x="10" y="9"/>
                    <a:pt x="14" y="7"/>
                  </a:cubicBezTo>
                  <a:cubicBezTo>
                    <a:pt x="15" y="6"/>
                    <a:pt x="16" y="5"/>
                    <a:pt x="17" y="5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2" y="3"/>
                    <a:pt x="24" y="2"/>
                    <a:pt x="26" y="1"/>
                  </a:cubicBezTo>
                  <a:cubicBezTo>
                    <a:pt x="34" y="0"/>
                    <a:pt x="43" y="2"/>
                    <a:pt x="50" y="5"/>
                  </a:cubicBezTo>
                  <a:cubicBezTo>
                    <a:pt x="53" y="7"/>
                    <a:pt x="56" y="9"/>
                    <a:pt x="58" y="12"/>
                  </a:cubicBezTo>
                  <a:cubicBezTo>
                    <a:pt x="60" y="14"/>
                    <a:pt x="62" y="17"/>
                    <a:pt x="64" y="19"/>
                  </a:cubicBezTo>
                  <a:cubicBezTo>
                    <a:pt x="65" y="22"/>
                    <a:pt x="66" y="24"/>
                    <a:pt x="66" y="26"/>
                  </a:cubicBezTo>
                  <a:cubicBezTo>
                    <a:pt x="67" y="28"/>
                    <a:pt x="67" y="30"/>
                    <a:pt x="67" y="32"/>
                  </a:cubicBezTo>
                  <a:cubicBezTo>
                    <a:pt x="68" y="33"/>
                    <a:pt x="67" y="35"/>
                    <a:pt x="67" y="35"/>
                  </a:cubicBezTo>
                  <a:cubicBezTo>
                    <a:pt x="67" y="36"/>
                    <a:pt x="67" y="37"/>
                    <a:pt x="67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8EEAAA2-F396-2B49-80D9-6579E4A9B420}"/>
              </a:ext>
            </a:extLst>
          </p:cNvPr>
          <p:cNvGrpSpPr/>
          <p:nvPr/>
        </p:nvGrpSpPr>
        <p:grpSpPr>
          <a:xfrm rot="1117263" flipH="1">
            <a:off x="1799592" y="3197639"/>
            <a:ext cx="729408" cy="687312"/>
            <a:chOff x="-31750" y="-65088"/>
            <a:chExt cx="1677988" cy="1581150"/>
          </a:xfrm>
        </p:grpSpPr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A5E0204A-339C-EB4A-B5B4-366DB700E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1076325"/>
              <a:ext cx="61913" cy="4206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29">
              <a:extLst>
                <a:ext uri="{FF2B5EF4-FFF2-40B4-BE49-F238E27FC236}">
                  <a16:creationId xmlns:a16="http://schemas.microsoft.com/office/drawing/2014/main" id="{3FBF01DB-32F3-1441-A6A1-856775DDE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2488" y="1076325"/>
              <a:ext cx="52388" cy="4206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Freeform 30">
              <a:extLst>
                <a:ext uri="{FF2B5EF4-FFF2-40B4-BE49-F238E27FC236}">
                  <a16:creationId xmlns:a16="http://schemas.microsoft.com/office/drawing/2014/main" id="{208393AD-B0C2-154F-8534-E2DA30089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113" y="296863"/>
              <a:ext cx="238125" cy="166688"/>
            </a:xfrm>
            <a:custGeom>
              <a:avLst/>
              <a:gdLst>
                <a:gd name="T0" fmla="*/ 26 w 150"/>
                <a:gd name="T1" fmla="*/ 105 h 105"/>
                <a:gd name="T2" fmla="*/ 150 w 150"/>
                <a:gd name="T3" fmla="*/ 8 h 105"/>
                <a:gd name="T4" fmla="*/ 0 w 150"/>
                <a:gd name="T5" fmla="*/ 0 h 105"/>
                <a:gd name="T6" fmla="*/ 26 w 150"/>
                <a:gd name="T7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0" h="105">
                  <a:moveTo>
                    <a:pt x="26" y="105"/>
                  </a:moveTo>
                  <a:lnTo>
                    <a:pt x="150" y="8"/>
                  </a:lnTo>
                  <a:lnTo>
                    <a:pt x="0" y="0"/>
                  </a:lnTo>
                  <a:lnTo>
                    <a:pt x="26" y="105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Freeform 31">
              <a:extLst>
                <a:ext uri="{FF2B5EF4-FFF2-40B4-BE49-F238E27FC236}">
                  <a16:creationId xmlns:a16="http://schemas.microsoft.com/office/drawing/2014/main" id="{D6DB13B6-CA7B-0944-A44F-7AE5D788730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750" y="-65088"/>
              <a:ext cx="1576388" cy="1581150"/>
            </a:xfrm>
            <a:custGeom>
              <a:avLst/>
              <a:gdLst>
                <a:gd name="T0" fmla="*/ 346 w 606"/>
                <a:gd name="T1" fmla="*/ 26 h 607"/>
                <a:gd name="T2" fmla="*/ 547 w 606"/>
                <a:gd name="T3" fmla="*/ 126 h 607"/>
                <a:gd name="T4" fmla="*/ 516 w 606"/>
                <a:gd name="T5" fmla="*/ 410 h 607"/>
                <a:gd name="T6" fmla="*/ 257 w 606"/>
                <a:gd name="T7" fmla="*/ 502 h 607"/>
                <a:gd name="T8" fmla="*/ 99 w 606"/>
                <a:gd name="T9" fmla="*/ 592 h 607"/>
                <a:gd name="T10" fmla="*/ 75 w 606"/>
                <a:gd name="T11" fmla="*/ 601 h 607"/>
                <a:gd name="T12" fmla="*/ 62 w 606"/>
                <a:gd name="T13" fmla="*/ 573 h 607"/>
                <a:gd name="T14" fmla="*/ 25 w 606"/>
                <a:gd name="T15" fmla="*/ 577 h 607"/>
                <a:gd name="T16" fmla="*/ 45 w 606"/>
                <a:gd name="T17" fmla="*/ 543 h 607"/>
                <a:gd name="T18" fmla="*/ 25 w 606"/>
                <a:gd name="T19" fmla="*/ 506 h 607"/>
                <a:gd name="T20" fmla="*/ 58 w 606"/>
                <a:gd name="T21" fmla="*/ 507 h 607"/>
                <a:gd name="T22" fmla="*/ 184 w 606"/>
                <a:gd name="T23" fmla="*/ 314 h 607"/>
                <a:gd name="T24" fmla="*/ 346 w 606"/>
                <a:gd name="T25" fmla="*/ 26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6" h="607">
                  <a:moveTo>
                    <a:pt x="346" y="26"/>
                  </a:moveTo>
                  <a:cubicBezTo>
                    <a:pt x="346" y="26"/>
                    <a:pt x="488" y="0"/>
                    <a:pt x="547" y="126"/>
                  </a:cubicBezTo>
                  <a:cubicBezTo>
                    <a:pt x="606" y="251"/>
                    <a:pt x="553" y="368"/>
                    <a:pt x="516" y="410"/>
                  </a:cubicBezTo>
                  <a:cubicBezTo>
                    <a:pt x="479" y="451"/>
                    <a:pt x="344" y="494"/>
                    <a:pt x="257" y="502"/>
                  </a:cubicBezTo>
                  <a:cubicBezTo>
                    <a:pt x="171" y="509"/>
                    <a:pt x="109" y="519"/>
                    <a:pt x="99" y="592"/>
                  </a:cubicBezTo>
                  <a:cubicBezTo>
                    <a:pt x="99" y="592"/>
                    <a:pt x="94" y="607"/>
                    <a:pt x="75" y="601"/>
                  </a:cubicBezTo>
                  <a:cubicBezTo>
                    <a:pt x="57" y="596"/>
                    <a:pt x="62" y="573"/>
                    <a:pt x="62" y="573"/>
                  </a:cubicBezTo>
                  <a:cubicBezTo>
                    <a:pt x="62" y="573"/>
                    <a:pt x="43" y="592"/>
                    <a:pt x="25" y="577"/>
                  </a:cubicBezTo>
                  <a:cubicBezTo>
                    <a:pt x="8" y="562"/>
                    <a:pt x="45" y="543"/>
                    <a:pt x="45" y="543"/>
                  </a:cubicBezTo>
                  <a:cubicBezTo>
                    <a:pt x="45" y="543"/>
                    <a:pt x="0" y="526"/>
                    <a:pt x="25" y="506"/>
                  </a:cubicBezTo>
                  <a:cubicBezTo>
                    <a:pt x="25" y="506"/>
                    <a:pt x="41" y="500"/>
                    <a:pt x="58" y="507"/>
                  </a:cubicBezTo>
                  <a:cubicBezTo>
                    <a:pt x="74" y="515"/>
                    <a:pt x="165" y="433"/>
                    <a:pt x="184" y="314"/>
                  </a:cubicBezTo>
                  <a:cubicBezTo>
                    <a:pt x="190" y="277"/>
                    <a:pt x="209" y="44"/>
                    <a:pt x="346" y="26"/>
                  </a:cubicBezTo>
                  <a:close/>
                </a:path>
              </a:pathLst>
            </a:custGeom>
            <a:solidFill>
              <a:srgbClr val="1EB2EE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Freeform 32">
              <a:extLst>
                <a:ext uri="{FF2B5EF4-FFF2-40B4-BE49-F238E27FC236}">
                  <a16:creationId xmlns:a16="http://schemas.microsoft.com/office/drawing/2014/main" id="{DD99859D-2777-CB45-848D-D2FC2C98C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13" y="390525"/>
              <a:ext cx="763588" cy="563563"/>
            </a:xfrm>
            <a:custGeom>
              <a:avLst/>
              <a:gdLst>
                <a:gd name="T0" fmla="*/ 281 w 293"/>
                <a:gd name="T1" fmla="*/ 19 h 216"/>
                <a:gd name="T2" fmla="*/ 214 w 293"/>
                <a:gd name="T3" fmla="*/ 2 h 216"/>
                <a:gd name="T4" fmla="*/ 105 w 293"/>
                <a:gd name="T5" fmla="*/ 53 h 216"/>
                <a:gd name="T6" fmla="*/ 1 w 293"/>
                <a:gd name="T7" fmla="*/ 179 h 216"/>
                <a:gd name="T8" fmla="*/ 100 w 293"/>
                <a:gd name="T9" fmla="*/ 190 h 216"/>
                <a:gd name="T10" fmla="*/ 233 w 293"/>
                <a:gd name="T11" fmla="*/ 173 h 216"/>
                <a:gd name="T12" fmla="*/ 281 w 293"/>
                <a:gd name="T13" fmla="*/ 19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216">
                  <a:moveTo>
                    <a:pt x="281" y="19"/>
                  </a:moveTo>
                  <a:cubicBezTo>
                    <a:pt x="282" y="19"/>
                    <a:pt x="254" y="0"/>
                    <a:pt x="214" y="2"/>
                  </a:cubicBezTo>
                  <a:cubicBezTo>
                    <a:pt x="175" y="1"/>
                    <a:pt x="124" y="20"/>
                    <a:pt x="105" y="53"/>
                  </a:cubicBezTo>
                  <a:cubicBezTo>
                    <a:pt x="65" y="118"/>
                    <a:pt x="20" y="169"/>
                    <a:pt x="1" y="179"/>
                  </a:cubicBezTo>
                  <a:cubicBezTo>
                    <a:pt x="0" y="178"/>
                    <a:pt x="53" y="179"/>
                    <a:pt x="100" y="190"/>
                  </a:cubicBezTo>
                  <a:cubicBezTo>
                    <a:pt x="150" y="198"/>
                    <a:pt x="194" y="216"/>
                    <a:pt x="233" y="173"/>
                  </a:cubicBezTo>
                  <a:cubicBezTo>
                    <a:pt x="254" y="151"/>
                    <a:pt x="293" y="117"/>
                    <a:pt x="281" y="19"/>
                  </a:cubicBezTo>
                  <a:close/>
                </a:path>
              </a:pathLst>
            </a:cu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Oval 33">
              <a:extLst>
                <a:ext uri="{FF2B5EF4-FFF2-40B4-BE49-F238E27FC236}">
                  <a16:creationId xmlns:a16="http://schemas.microsoft.com/office/drawing/2014/main" id="{D59BB101-E149-0A4B-B1E0-125E30370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225" y="153988"/>
              <a:ext cx="179388" cy="17621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F391C6D-4646-DE4B-959E-3C157D5BAAD8}"/>
              </a:ext>
            </a:extLst>
          </p:cNvPr>
          <p:cNvGrpSpPr/>
          <p:nvPr/>
        </p:nvGrpSpPr>
        <p:grpSpPr>
          <a:xfrm>
            <a:off x="4477573" y="2489121"/>
            <a:ext cx="666955" cy="628464"/>
            <a:chOff x="-31750" y="-65088"/>
            <a:chExt cx="1677988" cy="1581150"/>
          </a:xfrm>
        </p:grpSpPr>
        <p:sp>
          <p:nvSpPr>
            <p:cNvPr id="54" name="Rectangle 28">
              <a:extLst>
                <a:ext uri="{FF2B5EF4-FFF2-40B4-BE49-F238E27FC236}">
                  <a16:creationId xmlns:a16="http://schemas.microsoft.com/office/drawing/2014/main" id="{9AC52A96-B047-2446-846B-287ED658F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1076325"/>
              <a:ext cx="61913" cy="4206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29">
              <a:extLst>
                <a:ext uri="{FF2B5EF4-FFF2-40B4-BE49-F238E27FC236}">
                  <a16:creationId xmlns:a16="http://schemas.microsoft.com/office/drawing/2014/main" id="{BE75EA4B-4AB9-954C-B527-4706F52F0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2488" y="1076325"/>
              <a:ext cx="52388" cy="420688"/>
            </a:xfrm>
            <a:prstGeom prst="rect">
              <a:avLst/>
            </a:pr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B4BCD498-58DB-CE48-A2C7-7A8CD6EA9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113" y="296863"/>
              <a:ext cx="238125" cy="166688"/>
            </a:xfrm>
            <a:custGeom>
              <a:avLst/>
              <a:gdLst>
                <a:gd name="T0" fmla="*/ 26 w 150"/>
                <a:gd name="T1" fmla="*/ 105 h 105"/>
                <a:gd name="T2" fmla="*/ 150 w 150"/>
                <a:gd name="T3" fmla="*/ 8 h 105"/>
                <a:gd name="T4" fmla="*/ 0 w 150"/>
                <a:gd name="T5" fmla="*/ 0 h 105"/>
                <a:gd name="T6" fmla="*/ 26 w 150"/>
                <a:gd name="T7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0" h="105">
                  <a:moveTo>
                    <a:pt x="26" y="105"/>
                  </a:moveTo>
                  <a:lnTo>
                    <a:pt x="150" y="8"/>
                  </a:lnTo>
                  <a:lnTo>
                    <a:pt x="0" y="0"/>
                  </a:lnTo>
                  <a:lnTo>
                    <a:pt x="26" y="105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Freeform 31">
              <a:extLst>
                <a:ext uri="{FF2B5EF4-FFF2-40B4-BE49-F238E27FC236}">
                  <a16:creationId xmlns:a16="http://schemas.microsoft.com/office/drawing/2014/main" id="{DDD02B17-A85A-B843-AF1E-AA2F79A91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750" y="-65088"/>
              <a:ext cx="1576388" cy="1581150"/>
            </a:xfrm>
            <a:custGeom>
              <a:avLst/>
              <a:gdLst>
                <a:gd name="T0" fmla="*/ 346 w 606"/>
                <a:gd name="T1" fmla="*/ 26 h 607"/>
                <a:gd name="T2" fmla="*/ 547 w 606"/>
                <a:gd name="T3" fmla="*/ 126 h 607"/>
                <a:gd name="T4" fmla="*/ 516 w 606"/>
                <a:gd name="T5" fmla="*/ 410 h 607"/>
                <a:gd name="T6" fmla="*/ 257 w 606"/>
                <a:gd name="T7" fmla="*/ 502 h 607"/>
                <a:gd name="T8" fmla="*/ 99 w 606"/>
                <a:gd name="T9" fmla="*/ 592 h 607"/>
                <a:gd name="T10" fmla="*/ 75 w 606"/>
                <a:gd name="T11" fmla="*/ 601 h 607"/>
                <a:gd name="T12" fmla="*/ 62 w 606"/>
                <a:gd name="T13" fmla="*/ 573 h 607"/>
                <a:gd name="T14" fmla="*/ 25 w 606"/>
                <a:gd name="T15" fmla="*/ 577 h 607"/>
                <a:gd name="T16" fmla="*/ 45 w 606"/>
                <a:gd name="T17" fmla="*/ 543 h 607"/>
                <a:gd name="T18" fmla="*/ 25 w 606"/>
                <a:gd name="T19" fmla="*/ 506 h 607"/>
                <a:gd name="T20" fmla="*/ 58 w 606"/>
                <a:gd name="T21" fmla="*/ 507 h 607"/>
                <a:gd name="T22" fmla="*/ 184 w 606"/>
                <a:gd name="T23" fmla="*/ 314 h 607"/>
                <a:gd name="T24" fmla="*/ 346 w 606"/>
                <a:gd name="T25" fmla="*/ 26 h 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6" h="607">
                  <a:moveTo>
                    <a:pt x="346" y="26"/>
                  </a:moveTo>
                  <a:cubicBezTo>
                    <a:pt x="346" y="26"/>
                    <a:pt x="488" y="0"/>
                    <a:pt x="547" y="126"/>
                  </a:cubicBezTo>
                  <a:cubicBezTo>
                    <a:pt x="606" y="251"/>
                    <a:pt x="553" y="368"/>
                    <a:pt x="516" y="410"/>
                  </a:cubicBezTo>
                  <a:cubicBezTo>
                    <a:pt x="479" y="451"/>
                    <a:pt x="344" y="494"/>
                    <a:pt x="257" y="502"/>
                  </a:cubicBezTo>
                  <a:cubicBezTo>
                    <a:pt x="171" y="509"/>
                    <a:pt x="109" y="519"/>
                    <a:pt x="99" y="592"/>
                  </a:cubicBezTo>
                  <a:cubicBezTo>
                    <a:pt x="99" y="592"/>
                    <a:pt x="94" y="607"/>
                    <a:pt x="75" y="601"/>
                  </a:cubicBezTo>
                  <a:cubicBezTo>
                    <a:pt x="57" y="596"/>
                    <a:pt x="62" y="573"/>
                    <a:pt x="62" y="573"/>
                  </a:cubicBezTo>
                  <a:cubicBezTo>
                    <a:pt x="62" y="573"/>
                    <a:pt x="43" y="592"/>
                    <a:pt x="25" y="577"/>
                  </a:cubicBezTo>
                  <a:cubicBezTo>
                    <a:pt x="8" y="562"/>
                    <a:pt x="45" y="543"/>
                    <a:pt x="45" y="543"/>
                  </a:cubicBezTo>
                  <a:cubicBezTo>
                    <a:pt x="45" y="543"/>
                    <a:pt x="0" y="526"/>
                    <a:pt x="25" y="506"/>
                  </a:cubicBezTo>
                  <a:cubicBezTo>
                    <a:pt x="25" y="506"/>
                    <a:pt x="41" y="500"/>
                    <a:pt x="58" y="507"/>
                  </a:cubicBezTo>
                  <a:cubicBezTo>
                    <a:pt x="74" y="515"/>
                    <a:pt x="165" y="433"/>
                    <a:pt x="184" y="314"/>
                  </a:cubicBezTo>
                  <a:cubicBezTo>
                    <a:pt x="190" y="277"/>
                    <a:pt x="209" y="44"/>
                    <a:pt x="346" y="26"/>
                  </a:cubicBezTo>
                  <a:close/>
                </a:path>
              </a:pathLst>
            </a:custGeom>
            <a:solidFill>
              <a:srgbClr val="1EB2EE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Freeform 32">
              <a:extLst>
                <a:ext uri="{FF2B5EF4-FFF2-40B4-BE49-F238E27FC236}">
                  <a16:creationId xmlns:a16="http://schemas.microsoft.com/office/drawing/2014/main" id="{E42D51BB-FED0-4447-9484-A32D527DC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13" y="390525"/>
              <a:ext cx="763588" cy="563563"/>
            </a:xfrm>
            <a:custGeom>
              <a:avLst/>
              <a:gdLst>
                <a:gd name="T0" fmla="*/ 281 w 293"/>
                <a:gd name="T1" fmla="*/ 19 h 216"/>
                <a:gd name="T2" fmla="*/ 214 w 293"/>
                <a:gd name="T3" fmla="*/ 2 h 216"/>
                <a:gd name="T4" fmla="*/ 105 w 293"/>
                <a:gd name="T5" fmla="*/ 53 h 216"/>
                <a:gd name="T6" fmla="*/ 1 w 293"/>
                <a:gd name="T7" fmla="*/ 179 h 216"/>
                <a:gd name="T8" fmla="*/ 100 w 293"/>
                <a:gd name="T9" fmla="*/ 190 h 216"/>
                <a:gd name="T10" fmla="*/ 233 w 293"/>
                <a:gd name="T11" fmla="*/ 173 h 216"/>
                <a:gd name="T12" fmla="*/ 281 w 293"/>
                <a:gd name="T13" fmla="*/ 19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216">
                  <a:moveTo>
                    <a:pt x="281" y="19"/>
                  </a:moveTo>
                  <a:cubicBezTo>
                    <a:pt x="282" y="19"/>
                    <a:pt x="254" y="0"/>
                    <a:pt x="214" y="2"/>
                  </a:cubicBezTo>
                  <a:cubicBezTo>
                    <a:pt x="175" y="1"/>
                    <a:pt x="124" y="20"/>
                    <a:pt x="105" y="53"/>
                  </a:cubicBezTo>
                  <a:cubicBezTo>
                    <a:pt x="65" y="118"/>
                    <a:pt x="20" y="169"/>
                    <a:pt x="1" y="179"/>
                  </a:cubicBezTo>
                  <a:cubicBezTo>
                    <a:pt x="0" y="178"/>
                    <a:pt x="53" y="179"/>
                    <a:pt x="100" y="190"/>
                  </a:cubicBezTo>
                  <a:cubicBezTo>
                    <a:pt x="150" y="198"/>
                    <a:pt x="194" y="216"/>
                    <a:pt x="233" y="173"/>
                  </a:cubicBezTo>
                  <a:cubicBezTo>
                    <a:pt x="254" y="151"/>
                    <a:pt x="293" y="117"/>
                    <a:pt x="281" y="19"/>
                  </a:cubicBezTo>
                  <a:close/>
                </a:path>
              </a:pathLst>
            </a:custGeom>
            <a:solidFill>
              <a:srgbClr val="0F8EC1"/>
            </a:solidFill>
            <a:ln>
              <a:noFill/>
            </a:ln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Oval 33">
              <a:extLst>
                <a:ext uri="{FF2B5EF4-FFF2-40B4-BE49-F238E27FC236}">
                  <a16:creationId xmlns:a16="http://schemas.microsoft.com/office/drawing/2014/main" id="{3D393648-14E0-964F-9105-A3E95E371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8225" y="153988"/>
              <a:ext cx="179388" cy="17621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16" tIns="45708" rIns="91416" bIns="45708" numCol="1" anchor="t" anchorCtr="0" compatLnSpc="1">
              <a:prstTxWarp prst="textNoShape">
                <a:avLst/>
              </a:prstTxWarp>
            </a:bodyPr>
            <a:lstStyle/>
            <a:p>
              <a:endParaRPr lang="id-ID" sz="3599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0" name="Oval Callout 59">
            <a:extLst>
              <a:ext uri="{FF2B5EF4-FFF2-40B4-BE49-F238E27FC236}">
                <a16:creationId xmlns:a16="http://schemas.microsoft.com/office/drawing/2014/main" id="{B3561293-5704-C944-8241-936A89E7E7B5}"/>
              </a:ext>
            </a:extLst>
          </p:cNvPr>
          <p:cNvSpPr/>
          <p:nvPr/>
        </p:nvSpPr>
        <p:spPr>
          <a:xfrm>
            <a:off x="1788366" y="928200"/>
            <a:ext cx="1815457" cy="1181986"/>
          </a:xfrm>
          <a:prstGeom prst="wedgeEllipseCallout">
            <a:avLst>
              <a:gd name="adj1" fmla="val 21366"/>
              <a:gd name="adj2" fmla="val 656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Oval Callout 60">
            <a:extLst>
              <a:ext uri="{FF2B5EF4-FFF2-40B4-BE49-F238E27FC236}">
                <a16:creationId xmlns:a16="http://schemas.microsoft.com/office/drawing/2014/main" id="{D8E3244A-D64D-CF4C-87D6-68DD1B8DB691}"/>
              </a:ext>
            </a:extLst>
          </p:cNvPr>
          <p:cNvSpPr/>
          <p:nvPr/>
        </p:nvSpPr>
        <p:spPr>
          <a:xfrm>
            <a:off x="4637696" y="1000077"/>
            <a:ext cx="1815457" cy="1181986"/>
          </a:xfrm>
          <a:prstGeom prst="wedgeEllipseCallout">
            <a:avLst>
              <a:gd name="adj1" fmla="val -18111"/>
              <a:gd name="adj2" fmla="val 6459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Oval Callout 61">
            <a:extLst>
              <a:ext uri="{FF2B5EF4-FFF2-40B4-BE49-F238E27FC236}">
                <a16:creationId xmlns:a16="http://schemas.microsoft.com/office/drawing/2014/main" id="{141F46CF-9DFC-5343-8782-D9240E224484}"/>
              </a:ext>
            </a:extLst>
          </p:cNvPr>
          <p:cNvSpPr/>
          <p:nvPr/>
        </p:nvSpPr>
        <p:spPr>
          <a:xfrm>
            <a:off x="6903340" y="910490"/>
            <a:ext cx="1815457" cy="1181986"/>
          </a:xfrm>
          <a:prstGeom prst="wedgeEllipseCallout">
            <a:avLst>
              <a:gd name="adj1" fmla="val -44656"/>
              <a:gd name="adj2" fmla="val 4786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17134C8-ABD5-E740-A811-19C572E3E013}"/>
              </a:ext>
            </a:extLst>
          </p:cNvPr>
          <p:cNvSpPr txBox="1"/>
          <p:nvPr/>
        </p:nvSpPr>
        <p:spPr>
          <a:xfrm>
            <a:off x="326500" y="2832677"/>
            <a:ext cx="125403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Key points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077BAEB-DF3B-1C45-9C90-F4E1A81A6CB2}"/>
              </a:ext>
            </a:extLst>
          </p:cNvPr>
          <p:cNvSpPr txBox="1"/>
          <p:nvPr/>
        </p:nvSpPr>
        <p:spPr>
          <a:xfrm>
            <a:off x="1776208" y="1360742"/>
            <a:ext cx="1815457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Key point 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F87100-EDA7-2948-93CA-724B6DA1DA64}"/>
              </a:ext>
            </a:extLst>
          </p:cNvPr>
          <p:cNvSpPr txBox="1"/>
          <p:nvPr/>
        </p:nvSpPr>
        <p:spPr>
          <a:xfrm>
            <a:off x="4614875" y="1480111"/>
            <a:ext cx="1895191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Key point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47707E4-03E8-8C41-B604-5D27B7D152F7}"/>
              </a:ext>
            </a:extLst>
          </p:cNvPr>
          <p:cNvSpPr txBox="1"/>
          <p:nvPr/>
        </p:nvSpPr>
        <p:spPr>
          <a:xfrm>
            <a:off x="6848892" y="1394467"/>
            <a:ext cx="187513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Key point 4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4EFA0E8-87BD-4FFC-8A7C-718926D5B9D0}"/>
              </a:ext>
            </a:extLst>
          </p:cNvPr>
          <p:cNvSpPr/>
          <p:nvPr/>
        </p:nvSpPr>
        <p:spPr>
          <a:xfrm>
            <a:off x="9052489" y="1124955"/>
            <a:ext cx="2866887" cy="17369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FE26C1-F61F-4295-82AC-5ACC878B7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C4C2121-6C30-4D34-B842-76C3D4FDAF6A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3" name="Oval Callout 62">
            <a:extLst>
              <a:ext uri="{FF2B5EF4-FFF2-40B4-BE49-F238E27FC236}">
                <a16:creationId xmlns:a16="http://schemas.microsoft.com/office/drawing/2014/main" id="{E7784113-AA01-1B4C-AB8B-CB3F41F60482}"/>
              </a:ext>
            </a:extLst>
          </p:cNvPr>
          <p:cNvSpPr/>
          <p:nvPr/>
        </p:nvSpPr>
        <p:spPr>
          <a:xfrm>
            <a:off x="7382788" y="2646238"/>
            <a:ext cx="1815457" cy="1181986"/>
          </a:xfrm>
          <a:prstGeom prst="wedgeEllipseCallout">
            <a:avLst>
              <a:gd name="adj1" fmla="val -44656"/>
              <a:gd name="adj2" fmla="val 4786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F5ED70F-A911-BC47-AD8E-C389FE740FCA}"/>
              </a:ext>
            </a:extLst>
          </p:cNvPr>
          <p:cNvSpPr txBox="1"/>
          <p:nvPr/>
        </p:nvSpPr>
        <p:spPr>
          <a:xfrm>
            <a:off x="7437003" y="3079803"/>
            <a:ext cx="1681794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Key point 5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CC845A6-82ED-D104-85D0-95FE0F5CA21F}"/>
              </a:ext>
            </a:extLst>
          </p:cNvPr>
          <p:cNvSpPr/>
          <p:nvPr/>
        </p:nvSpPr>
        <p:spPr>
          <a:xfrm>
            <a:off x="266641" y="4542961"/>
            <a:ext cx="2866887" cy="15845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B88322F-B19C-C1DF-64A5-641150D1ECF2}"/>
              </a:ext>
            </a:extLst>
          </p:cNvPr>
          <p:cNvSpPr/>
          <p:nvPr/>
        </p:nvSpPr>
        <p:spPr>
          <a:xfrm>
            <a:off x="7861921" y="4468811"/>
            <a:ext cx="2866887" cy="17369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pic>
        <p:nvPicPr>
          <p:cNvPr id="76" name="Graphic 75" descr="Music notes outline">
            <a:extLst>
              <a:ext uri="{FF2B5EF4-FFF2-40B4-BE49-F238E27FC236}">
                <a16:creationId xmlns:a16="http://schemas.microsoft.com/office/drawing/2014/main" id="{21FE3CEB-63A5-3AB2-19E7-89379958AD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838164" y="369435"/>
            <a:ext cx="914400" cy="914400"/>
          </a:xfrm>
          <a:prstGeom prst="rect">
            <a:avLst/>
          </a:prstGeom>
        </p:spPr>
      </p:pic>
      <p:pic>
        <p:nvPicPr>
          <p:cNvPr id="78" name="Graphic 77" descr="Music notes with solid fill">
            <a:extLst>
              <a:ext uri="{FF2B5EF4-FFF2-40B4-BE49-F238E27FC236}">
                <a16:creationId xmlns:a16="http://schemas.microsoft.com/office/drawing/2014/main" id="{C81AC23A-E081-529D-8A5E-97B3FDEDFF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108" y="3767285"/>
            <a:ext cx="914400" cy="914400"/>
          </a:xfrm>
          <a:prstGeom prst="rect">
            <a:avLst/>
          </a:prstGeom>
        </p:spPr>
      </p:pic>
      <p:pic>
        <p:nvPicPr>
          <p:cNvPr id="81" name="Graphic 80" descr="Music notes with solid fill">
            <a:extLst>
              <a:ext uri="{FF2B5EF4-FFF2-40B4-BE49-F238E27FC236}">
                <a16:creationId xmlns:a16="http://schemas.microsoft.com/office/drawing/2014/main" id="{4B80323B-F1AB-C6B2-86E6-79CED55E03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79764" y="3717634"/>
            <a:ext cx="914400" cy="914400"/>
          </a:xfrm>
          <a:prstGeom prst="rect">
            <a:avLst/>
          </a:prstGeom>
        </p:spPr>
      </p:pic>
      <p:pic>
        <p:nvPicPr>
          <p:cNvPr id="82" name="Graphic 81" descr="Music notes outline">
            <a:extLst>
              <a:ext uri="{FF2B5EF4-FFF2-40B4-BE49-F238E27FC236}">
                <a16:creationId xmlns:a16="http://schemas.microsoft.com/office/drawing/2014/main" id="{B814F170-6E87-0694-843B-89E955F44D2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829214" y="804314"/>
            <a:ext cx="914400" cy="914400"/>
          </a:xfrm>
          <a:prstGeom prst="rect">
            <a:avLst/>
          </a:prstGeom>
        </p:spPr>
      </p:pic>
      <p:pic>
        <p:nvPicPr>
          <p:cNvPr id="83" name="Graphic 82" descr="Music notes outline">
            <a:extLst>
              <a:ext uri="{FF2B5EF4-FFF2-40B4-BE49-F238E27FC236}">
                <a16:creationId xmlns:a16="http://schemas.microsoft.com/office/drawing/2014/main" id="{F5DEB654-B15D-F8FE-0006-0AFA1B2ECC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88568" y="1969487"/>
            <a:ext cx="914400" cy="914400"/>
          </a:xfrm>
          <a:prstGeom prst="rect">
            <a:avLst/>
          </a:prstGeom>
        </p:spPr>
      </p:pic>
      <p:sp>
        <p:nvSpPr>
          <p:cNvPr id="84" name="Google Shape;386;g10a52f8644f_1_104">
            <a:extLst>
              <a:ext uri="{FF2B5EF4-FFF2-40B4-BE49-F238E27FC236}">
                <a16:creationId xmlns:a16="http://schemas.microsoft.com/office/drawing/2014/main" id="{B9311C8E-CA6D-6BCC-D680-73C2598F0F5E}"/>
              </a:ext>
            </a:extLst>
          </p:cNvPr>
          <p:cNvSpPr txBox="1"/>
          <p:nvPr/>
        </p:nvSpPr>
        <p:spPr>
          <a:xfrm>
            <a:off x="252001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  <a:tabLst/>
              <a:defRPr/>
            </a:pPr>
            <a:r>
              <a:rPr lang="en-GB" sz="2000" b="1" kern="0" dirty="0"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Slide title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3137636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93;p1">
            <a:extLst>
              <a:ext uri="{FF2B5EF4-FFF2-40B4-BE49-F238E27FC236}">
                <a16:creationId xmlns:a16="http://schemas.microsoft.com/office/drawing/2014/main" id="{42B735A6-36D2-E308-120C-076C14E25FD7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9" name="Google Shape;293;g10a52f8644f_1_0">
            <a:extLst>
              <a:ext uri="{FF2B5EF4-FFF2-40B4-BE49-F238E27FC236}">
                <a16:creationId xmlns:a16="http://schemas.microsoft.com/office/drawing/2014/main" id="{D329EAFD-2A52-23D9-6BBC-643B71E3C446}"/>
              </a:ext>
            </a:extLst>
          </p:cNvPr>
          <p:cNvSpPr txBox="1"/>
          <p:nvPr/>
        </p:nvSpPr>
        <p:spPr>
          <a:xfrm>
            <a:off x="252000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Arial"/>
              <a:buNone/>
              <a:tabLst/>
              <a:defRPr/>
            </a:pPr>
            <a:r>
              <a:rPr lang="en-US" sz="2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Chart type: Square – use this to illustrate the relative scale by X/Y Axis of groups with corresponding </a:t>
            </a:r>
            <a:r>
              <a:rPr lang="en-US" sz="2000" b="1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colours</a:t>
            </a:r>
            <a:r>
              <a:rPr lang="en-US" sz="20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.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  <p:sp>
        <p:nvSpPr>
          <p:cNvPr id="30" name="Right Arrow 13">
            <a:extLst>
              <a:ext uri="{FF2B5EF4-FFF2-40B4-BE49-F238E27FC236}">
                <a16:creationId xmlns:a16="http://schemas.microsoft.com/office/drawing/2014/main" id="{F9207498-1D0C-659C-4CBA-B24CECCB33DD}"/>
              </a:ext>
            </a:extLst>
          </p:cNvPr>
          <p:cNvSpPr/>
          <p:nvPr/>
        </p:nvSpPr>
        <p:spPr>
          <a:xfrm>
            <a:off x="692606" y="5409398"/>
            <a:ext cx="7233733" cy="378823"/>
          </a:xfrm>
          <a:prstGeom prst="rightArrow">
            <a:avLst>
              <a:gd name="adj1" fmla="val 100000"/>
              <a:gd name="adj2" fmla="val 6724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ight Arrow 14">
            <a:extLst>
              <a:ext uri="{FF2B5EF4-FFF2-40B4-BE49-F238E27FC236}">
                <a16:creationId xmlns:a16="http://schemas.microsoft.com/office/drawing/2014/main" id="{7A672C02-BEB8-8BAB-C281-4E352BF8C3FF}"/>
              </a:ext>
            </a:extLst>
          </p:cNvPr>
          <p:cNvSpPr/>
          <p:nvPr/>
        </p:nvSpPr>
        <p:spPr>
          <a:xfrm rot="16200000">
            <a:off x="-1514684" y="3201454"/>
            <a:ext cx="4794057" cy="379476"/>
          </a:xfrm>
          <a:prstGeom prst="rightArrow">
            <a:avLst>
              <a:gd name="adj1" fmla="val 100000"/>
              <a:gd name="adj2" fmla="val 6724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A422557-C7DF-463A-95D9-60A4C4932D55}"/>
              </a:ext>
            </a:extLst>
          </p:cNvPr>
          <p:cNvSpPr txBox="1"/>
          <p:nvPr/>
        </p:nvSpPr>
        <p:spPr>
          <a:xfrm>
            <a:off x="3907073" y="5429707"/>
            <a:ext cx="1083951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F348C0-C04F-B415-E0CC-612745D1D8A0}"/>
              </a:ext>
            </a:extLst>
          </p:cNvPr>
          <p:cNvSpPr txBox="1"/>
          <p:nvPr/>
        </p:nvSpPr>
        <p:spPr>
          <a:xfrm>
            <a:off x="6155714" y="5429707"/>
            <a:ext cx="74571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HIGH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7CC8D5-B8B4-1A36-C3D1-428310111100}"/>
              </a:ext>
            </a:extLst>
          </p:cNvPr>
          <p:cNvSpPr txBox="1"/>
          <p:nvPr/>
        </p:nvSpPr>
        <p:spPr>
          <a:xfrm>
            <a:off x="2026323" y="5429707"/>
            <a:ext cx="686406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LOW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17782B5-A84F-98C1-ED2F-5976705E828A}"/>
              </a:ext>
            </a:extLst>
          </p:cNvPr>
          <p:cNvSpPr txBox="1"/>
          <p:nvPr/>
        </p:nvSpPr>
        <p:spPr>
          <a:xfrm rot="16200000">
            <a:off x="539142" y="4346631"/>
            <a:ext cx="686406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LOW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A0A245F-FC92-3E09-D2AE-2641AA988D0D}"/>
              </a:ext>
            </a:extLst>
          </p:cNvPr>
          <p:cNvSpPr txBox="1"/>
          <p:nvPr/>
        </p:nvSpPr>
        <p:spPr>
          <a:xfrm rot="16200000">
            <a:off x="340369" y="3070895"/>
            <a:ext cx="1083951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AD16B7-0BDD-6C04-69FE-316ABCFE4417}"/>
              </a:ext>
            </a:extLst>
          </p:cNvPr>
          <p:cNvSpPr txBox="1"/>
          <p:nvPr/>
        </p:nvSpPr>
        <p:spPr>
          <a:xfrm rot="16200000">
            <a:off x="509487" y="1795160"/>
            <a:ext cx="74571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HIGH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C4362DD-B7FC-76B8-CAF5-16F64448EE76}"/>
              </a:ext>
            </a:extLst>
          </p:cNvPr>
          <p:cNvSpPr txBox="1"/>
          <p:nvPr/>
        </p:nvSpPr>
        <p:spPr>
          <a:xfrm rot="16200000">
            <a:off x="-178379" y="3070895"/>
            <a:ext cx="123142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Y Axis Title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2F82404-3630-604D-A502-9E165BED0D27}"/>
              </a:ext>
            </a:extLst>
          </p:cNvPr>
          <p:cNvSpPr txBox="1"/>
          <p:nvPr/>
        </p:nvSpPr>
        <p:spPr>
          <a:xfrm>
            <a:off x="3560670" y="5808530"/>
            <a:ext cx="123463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X Axis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AC871D1-DE9A-ED05-CEF0-3BC5CBC5C96C}"/>
              </a:ext>
            </a:extLst>
          </p:cNvPr>
          <p:cNvGrpSpPr/>
          <p:nvPr/>
        </p:nvGrpSpPr>
        <p:grpSpPr>
          <a:xfrm>
            <a:off x="7795096" y="1258726"/>
            <a:ext cx="4220564" cy="995930"/>
            <a:chOff x="7795096" y="1258726"/>
            <a:chExt cx="4220564" cy="99593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ADE348-ED75-8579-49C1-EE4278E6812A}"/>
                </a:ext>
              </a:extLst>
            </p:cNvPr>
            <p:cNvSpPr/>
            <p:nvPr/>
          </p:nvSpPr>
          <p:spPr>
            <a:xfrm>
              <a:off x="7795096" y="1258726"/>
              <a:ext cx="540000" cy="54000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5C63C1D-EBE9-903B-224D-95C0CED2DB28}"/>
                </a:ext>
              </a:extLst>
            </p:cNvPr>
            <p:cNvSpPr txBox="1"/>
            <p:nvPr/>
          </p:nvSpPr>
          <p:spPr>
            <a:xfrm>
              <a:off x="8520659" y="1616020"/>
              <a:ext cx="3495001" cy="63863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spcBef>
                  <a:spcPts val="1200"/>
                </a:spcBef>
                <a:spcAft>
                  <a:spcPts val="600"/>
                </a:spcAft>
                <a:defRPr sz="3200">
                  <a:latin typeface="Wix Madefor Display" panose="020B0503020203020203" pitchFamily="34" charset="77"/>
                  <a:cs typeface="Wix Madefor Display" panose="020B0503020203020203" pitchFamily="34" charset="77"/>
                </a:defRPr>
              </a:lvl1pPr>
            </a:lstStyle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 …</a:t>
              </a:r>
            </a:p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B07877-8ADF-7CD0-FC2D-F20F21A08999}"/>
                </a:ext>
              </a:extLst>
            </p:cNvPr>
            <p:cNvSpPr txBox="1"/>
            <p:nvPr/>
          </p:nvSpPr>
          <p:spPr>
            <a:xfrm>
              <a:off x="8520659" y="1258726"/>
              <a:ext cx="3173798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US"/>
              </a:defPPr>
              <a:lvl1pPr algn="ctr">
                <a:defRPr sz="4800" b="1">
                  <a:solidFill>
                    <a:schemeClr val="tx2"/>
                  </a:solidFill>
                  <a:latin typeface="Josefin Sans" pitchFamily="2" charset="77"/>
                  <a:ea typeface="Arimo" panose="020B0604020202020204" pitchFamily="34" charset="0"/>
                  <a:cs typeface="Space Grotesk" pitchFamily="2" charset="77"/>
                </a:defRPr>
              </a:lvl1pPr>
            </a:lstStyle>
            <a:p>
              <a:pPr algn="l"/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Corresponding group title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4EA138E-7E6B-0D79-BEB9-711E6ED68B78}"/>
              </a:ext>
            </a:extLst>
          </p:cNvPr>
          <p:cNvGrpSpPr/>
          <p:nvPr/>
        </p:nvGrpSpPr>
        <p:grpSpPr>
          <a:xfrm>
            <a:off x="7786499" y="2907850"/>
            <a:ext cx="4229161" cy="995930"/>
            <a:chOff x="7786499" y="2649318"/>
            <a:chExt cx="4229161" cy="99593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B32E283-062C-F96F-0F11-70CD155D7F6D}"/>
                </a:ext>
              </a:extLst>
            </p:cNvPr>
            <p:cNvSpPr/>
            <p:nvPr/>
          </p:nvSpPr>
          <p:spPr>
            <a:xfrm>
              <a:off x="7786499" y="2649318"/>
              <a:ext cx="540000" cy="540000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48956EC-3EA5-392C-EE67-CFB35B413C1A}"/>
                </a:ext>
              </a:extLst>
            </p:cNvPr>
            <p:cNvSpPr txBox="1"/>
            <p:nvPr/>
          </p:nvSpPr>
          <p:spPr>
            <a:xfrm>
              <a:off x="8443245" y="3006612"/>
              <a:ext cx="3572415" cy="63863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spcBef>
                  <a:spcPts val="1200"/>
                </a:spcBef>
                <a:spcAft>
                  <a:spcPts val="600"/>
                </a:spcAft>
                <a:defRPr sz="3200">
                  <a:latin typeface="Wix Madefor Display" panose="020B0503020203020203" pitchFamily="34" charset="77"/>
                  <a:cs typeface="Wix Madefor Display" panose="020B0503020203020203" pitchFamily="34" charset="77"/>
                </a:defRPr>
              </a:lvl1pPr>
            </a:lstStyle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 …</a:t>
              </a:r>
            </a:p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CBAC369-26E9-F30C-A092-5866206BAD6E}"/>
                </a:ext>
              </a:extLst>
            </p:cNvPr>
            <p:cNvSpPr txBox="1"/>
            <p:nvPr/>
          </p:nvSpPr>
          <p:spPr>
            <a:xfrm>
              <a:off x="8443245" y="2649318"/>
              <a:ext cx="3173798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US"/>
              </a:defPPr>
              <a:lvl1pPr algn="ctr">
                <a:defRPr sz="4800" b="1">
                  <a:solidFill>
                    <a:schemeClr val="tx2"/>
                  </a:solidFill>
                  <a:latin typeface="Josefin Sans" pitchFamily="2" charset="77"/>
                  <a:ea typeface="Arimo" panose="020B0604020202020204" pitchFamily="34" charset="0"/>
                  <a:cs typeface="Space Grotesk" pitchFamily="2" charset="77"/>
                </a:defRPr>
              </a:lvl1pPr>
            </a:lstStyle>
            <a:p>
              <a:pPr algn="l"/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Corresponding group title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D7C7014-EACA-7658-5AAB-7667C2AF093C}"/>
              </a:ext>
            </a:extLst>
          </p:cNvPr>
          <p:cNvGrpSpPr/>
          <p:nvPr/>
        </p:nvGrpSpPr>
        <p:grpSpPr>
          <a:xfrm>
            <a:off x="7795096" y="4556974"/>
            <a:ext cx="4220564" cy="995930"/>
            <a:chOff x="7795096" y="4556974"/>
            <a:chExt cx="4220564" cy="99593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365EF1A-AD2F-D626-B36D-72A83862A3F7}"/>
                </a:ext>
              </a:extLst>
            </p:cNvPr>
            <p:cNvSpPr/>
            <p:nvPr/>
          </p:nvSpPr>
          <p:spPr>
            <a:xfrm>
              <a:off x="7795096" y="4556974"/>
              <a:ext cx="540000" cy="54000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902B7D0-0000-46B4-B509-CD853FA7DC95}"/>
                </a:ext>
              </a:extLst>
            </p:cNvPr>
            <p:cNvSpPr txBox="1"/>
            <p:nvPr/>
          </p:nvSpPr>
          <p:spPr>
            <a:xfrm>
              <a:off x="8443245" y="4914268"/>
              <a:ext cx="3572415" cy="63863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20000"/>
                </a:lnSpc>
                <a:spcBef>
                  <a:spcPts val="1200"/>
                </a:spcBef>
                <a:spcAft>
                  <a:spcPts val="600"/>
                </a:spcAft>
                <a:defRPr sz="3200">
                  <a:latin typeface="Wix Madefor Display" panose="020B0503020203020203" pitchFamily="34" charset="77"/>
                  <a:cs typeface="Wix Madefor Display" panose="020B0503020203020203" pitchFamily="34" charset="77"/>
                </a:defRPr>
              </a:lvl1pPr>
            </a:lstStyle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 …</a:t>
              </a:r>
            </a:p>
            <a:p>
              <a:pPr algn="just">
                <a:lnSpc>
                  <a:spcPct val="100000"/>
                </a:lnSpc>
                <a:spcBef>
                  <a:spcPts val="60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6C7199C-3C23-4244-8C04-7E454104D9F4}"/>
                </a:ext>
              </a:extLst>
            </p:cNvPr>
            <p:cNvSpPr txBox="1"/>
            <p:nvPr/>
          </p:nvSpPr>
          <p:spPr>
            <a:xfrm>
              <a:off x="8443245" y="4556974"/>
              <a:ext cx="3173798" cy="30777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US"/>
              </a:defPPr>
              <a:lvl1pPr algn="ctr">
                <a:defRPr sz="4800" b="1">
                  <a:solidFill>
                    <a:schemeClr val="tx2"/>
                  </a:solidFill>
                  <a:latin typeface="Josefin Sans" pitchFamily="2" charset="77"/>
                  <a:ea typeface="Arimo" panose="020B0604020202020204" pitchFamily="34" charset="0"/>
                  <a:cs typeface="Space Grotesk" pitchFamily="2" charset="77"/>
                </a:defRPr>
              </a:lvl1pPr>
            </a:lstStyle>
            <a:p>
              <a:pPr algn="l"/>
              <a:r>
                <a:rPr lang="en-US" sz="14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Corresponding group title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6CF74A6-3A45-83A8-F663-2AC4C550DEFB}"/>
              </a:ext>
            </a:extLst>
          </p:cNvPr>
          <p:cNvSpPr/>
          <p:nvPr/>
        </p:nvSpPr>
        <p:spPr>
          <a:xfrm>
            <a:off x="6258572" y="4330188"/>
            <a:ext cx="540000" cy="54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43E0C3B-0AA9-A620-FDD9-93EA797A07B0}"/>
              </a:ext>
            </a:extLst>
          </p:cNvPr>
          <p:cNvSpPr/>
          <p:nvPr/>
        </p:nvSpPr>
        <p:spPr>
          <a:xfrm>
            <a:off x="4128619" y="2931781"/>
            <a:ext cx="540000" cy="54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E9295F-0CEE-44DB-42E2-DB8AE1DA25AD}"/>
              </a:ext>
            </a:extLst>
          </p:cNvPr>
          <p:cNvSpPr/>
          <p:nvPr/>
        </p:nvSpPr>
        <p:spPr>
          <a:xfrm>
            <a:off x="2051971" y="1621445"/>
            <a:ext cx="540000" cy="540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9D267F7-B72D-C99D-448A-9B4114CE528C}"/>
              </a:ext>
            </a:extLst>
          </p:cNvPr>
          <p:cNvSpPr/>
          <p:nvPr/>
        </p:nvSpPr>
        <p:spPr>
          <a:xfrm>
            <a:off x="6097482" y="3016013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7694F77-9168-5B44-6919-F3DDEEBE8EEC}"/>
              </a:ext>
            </a:extLst>
          </p:cNvPr>
          <p:cNvSpPr/>
          <p:nvPr/>
        </p:nvSpPr>
        <p:spPr>
          <a:xfrm>
            <a:off x="4944289" y="3888537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B39CDD0-9BB1-4921-E3A5-460CDABB135E}"/>
              </a:ext>
            </a:extLst>
          </p:cNvPr>
          <p:cNvSpPr/>
          <p:nvPr/>
        </p:nvSpPr>
        <p:spPr>
          <a:xfrm>
            <a:off x="5463199" y="2996774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9124FB9-EEE2-5F4F-24E1-9A33C8FB1221}"/>
              </a:ext>
            </a:extLst>
          </p:cNvPr>
          <p:cNvSpPr/>
          <p:nvPr/>
        </p:nvSpPr>
        <p:spPr>
          <a:xfrm>
            <a:off x="5643199" y="3831656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86657F-F4E1-B631-31CE-67118B75EE07}"/>
              </a:ext>
            </a:extLst>
          </p:cNvPr>
          <p:cNvSpPr/>
          <p:nvPr/>
        </p:nvSpPr>
        <p:spPr>
          <a:xfrm>
            <a:off x="4139296" y="2425429"/>
            <a:ext cx="360000" cy="36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DC217D6-23A8-EA34-3313-096058378A0A}"/>
              </a:ext>
            </a:extLst>
          </p:cNvPr>
          <p:cNvSpPr/>
          <p:nvPr/>
        </p:nvSpPr>
        <p:spPr>
          <a:xfrm>
            <a:off x="6068908" y="3613140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B2587FB-82F9-2583-BA2C-F7B8CFE21572}"/>
              </a:ext>
            </a:extLst>
          </p:cNvPr>
          <p:cNvSpPr/>
          <p:nvPr/>
        </p:nvSpPr>
        <p:spPr>
          <a:xfrm>
            <a:off x="2873027" y="2597820"/>
            <a:ext cx="360000" cy="36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96AE9E0-67F3-4E97-0540-9554551BB776}"/>
              </a:ext>
            </a:extLst>
          </p:cNvPr>
          <p:cNvSpPr/>
          <p:nvPr/>
        </p:nvSpPr>
        <p:spPr>
          <a:xfrm>
            <a:off x="5491654" y="3413992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9B0DE09-1C0F-90BC-A5E5-8AB6FC1B73F4}"/>
              </a:ext>
            </a:extLst>
          </p:cNvPr>
          <p:cNvSpPr/>
          <p:nvPr/>
        </p:nvSpPr>
        <p:spPr>
          <a:xfrm>
            <a:off x="4986453" y="3347397"/>
            <a:ext cx="360000" cy="360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DD5D79A-B3D7-7F57-D992-B3648C0EDDA2}"/>
              </a:ext>
            </a:extLst>
          </p:cNvPr>
          <p:cNvSpPr/>
          <p:nvPr/>
        </p:nvSpPr>
        <p:spPr>
          <a:xfrm>
            <a:off x="3471400" y="2516869"/>
            <a:ext cx="360000" cy="36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3449E1D-978E-66FC-2B09-1606571676BB}"/>
              </a:ext>
            </a:extLst>
          </p:cNvPr>
          <p:cNvSpPr/>
          <p:nvPr/>
        </p:nvSpPr>
        <p:spPr>
          <a:xfrm>
            <a:off x="3651400" y="3658893"/>
            <a:ext cx="360000" cy="360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80AC243-8C27-95E9-A1FC-53609B1808EA}"/>
              </a:ext>
            </a:extLst>
          </p:cNvPr>
          <p:cNvSpPr/>
          <p:nvPr/>
        </p:nvSpPr>
        <p:spPr>
          <a:xfrm>
            <a:off x="2411971" y="2245429"/>
            <a:ext cx="360000" cy="360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FD9CF39-F3BE-5381-6C04-49D71BED2566}"/>
              </a:ext>
            </a:extLst>
          </p:cNvPr>
          <p:cNvSpPr/>
          <p:nvPr/>
        </p:nvSpPr>
        <p:spPr>
          <a:xfrm>
            <a:off x="1557521" y="1920507"/>
            <a:ext cx="360000" cy="360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8D6F01F5-B3D0-CF84-B9CB-C1B5CBB9E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71616"/>
                </a:solidFill>
                <a:effectLst/>
                <a:uLnTx/>
                <a:uFillTx/>
                <a:ea typeface="Roboto"/>
                <a:sym typeface="Roboto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31220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0353">
            <a:extLst>
              <a:ext uri="{FF2B5EF4-FFF2-40B4-BE49-F238E27FC236}">
                <a16:creationId xmlns:a16="http://schemas.microsoft.com/office/drawing/2014/main" id="{6A1FFD52-4675-194B-8A0C-572480362906}"/>
              </a:ext>
            </a:extLst>
          </p:cNvPr>
          <p:cNvSpPr/>
          <p:nvPr/>
        </p:nvSpPr>
        <p:spPr>
          <a:xfrm>
            <a:off x="1588" y="4183686"/>
            <a:ext cx="12188826" cy="2670016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5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Google Shape;93;p1">
            <a:extLst>
              <a:ext uri="{FF2B5EF4-FFF2-40B4-BE49-F238E27FC236}">
                <a16:creationId xmlns:a16="http://schemas.microsoft.com/office/drawing/2014/main" id="{242CAC86-CE68-594D-6539-7781B370638D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bg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bg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3FCCACF-444B-0649-8142-2DD4B987D1D7}"/>
              </a:ext>
            </a:extLst>
          </p:cNvPr>
          <p:cNvGrpSpPr/>
          <p:nvPr/>
        </p:nvGrpSpPr>
        <p:grpSpPr>
          <a:xfrm>
            <a:off x="8109376" y="1226136"/>
            <a:ext cx="3784424" cy="4803604"/>
            <a:chOff x="14407368" y="4108798"/>
            <a:chExt cx="7568848" cy="9607208"/>
          </a:xfrm>
        </p:grpSpPr>
        <p:sp>
          <p:nvSpPr>
            <p:cNvPr id="20" name="Shape 10354">
              <a:extLst>
                <a:ext uri="{FF2B5EF4-FFF2-40B4-BE49-F238E27FC236}">
                  <a16:creationId xmlns:a16="http://schemas.microsoft.com/office/drawing/2014/main" id="{1AF6E9D1-E39E-2347-B3D8-2E62B5183C9F}"/>
                </a:ext>
              </a:extLst>
            </p:cNvPr>
            <p:cNvSpPr/>
            <p:nvPr/>
          </p:nvSpPr>
          <p:spPr>
            <a:xfrm>
              <a:off x="14407368" y="4112415"/>
              <a:ext cx="7568848" cy="95825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116" extrusionOk="0">
                  <a:moveTo>
                    <a:pt x="1988" y="8601"/>
                  </a:moveTo>
                  <a:cubicBezTo>
                    <a:pt x="1988" y="8601"/>
                    <a:pt x="2362" y="8118"/>
                    <a:pt x="1988" y="7586"/>
                  </a:cubicBezTo>
                  <a:cubicBezTo>
                    <a:pt x="1615" y="7054"/>
                    <a:pt x="1864" y="5073"/>
                    <a:pt x="2736" y="3720"/>
                  </a:cubicBezTo>
                  <a:cubicBezTo>
                    <a:pt x="3608" y="2367"/>
                    <a:pt x="4355" y="1352"/>
                    <a:pt x="9026" y="434"/>
                  </a:cubicBezTo>
                  <a:cubicBezTo>
                    <a:pt x="13697" y="-484"/>
                    <a:pt x="16126" y="96"/>
                    <a:pt x="18368" y="1787"/>
                  </a:cubicBezTo>
                  <a:cubicBezTo>
                    <a:pt x="20610" y="3478"/>
                    <a:pt x="21357" y="5895"/>
                    <a:pt x="20672" y="8311"/>
                  </a:cubicBezTo>
                  <a:cubicBezTo>
                    <a:pt x="19987" y="10727"/>
                    <a:pt x="17558" y="11065"/>
                    <a:pt x="17745" y="13530"/>
                  </a:cubicBezTo>
                  <a:cubicBezTo>
                    <a:pt x="17932" y="15994"/>
                    <a:pt x="21432" y="21116"/>
                    <a:pt x="21432" y="21116"/>
                  </a:cubicBezTo>
                  <a:lnTo>
                    <a:pt x="9088" y="21116"/>
                  </a:lnTo>
                  <a:cubicBezTo>
                    <a:pt x="9088" y="21116"/>
                    <a:pt x="9618" y="19642"/>
                    <a:pt x="8964" y="18265"/>
                  </a:cubicBezTo>
                  <a:cubicBezTo>
                    <a:pt x="8964" y="18265"/>
                    <a:pt x="7959" y="16507"/>
                    <a:pt x="7189" y="16544"/>
                  </a:cubicBezTo>
                  <a:cubicBezTo>
                    <a:pt x="6418" y="16580"/>
                    <a:pt x="4083" y="16779"/>
                    <a:pt x="3452" y="16707"/>
                  </a:cubicBezTo>
                  <a:cubicBezTo>
                    <a:pt x="2821" y="16634"/>
                    <a:pt x="2214" y="16471"/>
                    <a:pt x="2261" y="15619"/>
                  </a:cubicBezTo>
                  <a:cubicBezTo>
                    <a:pt x="2308" y="14768"/>
                    <a:pt x="2238" y="14623"/>
                    <a:pt x="1887" y="14442"/>
                  </a:cubicBezTo>
                  <a:cubicBezTo>
                    <a:pt x="1537" y="14260"/>
                    <a:pt x="1397" y="13916"/>
                    <a:pt x="1677" y="13735"/>
                  </a:cubicBezTo>
                  <a:cubicBezTo>
                    <a:pt x="1957" y="13554"/>
                    <a:pt x="1957" y="13554"/>
                    <a:pt x="1957" y="13554"/>
                  </a:cubicBezTo>
                  <a:cubicBezTo>
                    <a:pt x="1957" y="13554"/>
                    <a:pt x="1747" y="13445"/>
                    <a:pt x="1420" y="13282"/>
                  </a:cubicBezTo>
                  <a:cubicBezTo>
                    <a:pt x="1093" y="13119"/>
                    <a:pt x="1163" y="12883"/>
                    <a:pt x="1257" y="12702"/>
                  </a:cubicBezTo>
                  <a:cubicBezTo>
                    <a:pt x="1350" y="12521"/>
                    <a:pt x="1537" y="12104"/>
                    <a:pt x="1327" y="12031"/>
                  </a:cubicBezTo>
                  <a:cubicBezTo>
                    <a:pt x="1117" y="11959"/>
                    <a:pt x="743" y="11778"/>
                    <a:pt x="416" y="11633"/>
                  </a:cubicBezTo>
                  <a:cubicBezTo>
                    <a:pt x="89" y="11488"/>
                    <a:pt x="-168" y="11234"/>
                    <a:pt x="136" y="10817"/>
                  </a:cubicBezTo>
                  <a:cubicBezTo>
                    <a:pt x="439" y="10401"/>
                    <a:pt x="1988" y="8601"/>
                    <a:pt x="1988" y="8601"/>
                  </a:cubicBezTo>
                  <a:close/>
                </a:path>
              </a:pathLst>
            </a:custGeom>
            <a:solidFill>
              <a:schemeClr val="bg1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Shape 10355">
              <a:extLst>
                <a:ext uri="{FF2B5EF4-FFF2-40B4-BE49-F238E27FC236}">
                  <a16:creationId xmlns:a16="http://schemas.microsoft.com/office/drawing/2014/main" id="{8F61FE95-7CAD-8C41-81FE-00950BA828F8}"/>
                </a:ext>
              </a:extLst>
            </p:cNvPr>
            <p:cNvSpPr/>
            <p:nvPr/>
          </p:nvSpPr>
          <p:spPr>
            <a:xfrm>
              <a:off x="15175975" y="5793015"/>
              <a:ext cx="1056103" cy="924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1029" extrusionOk="0">
                  <a:moveTo>
                    <a:pt x="20115" y="12466"/>
                  </a:moveTo>
                  <a:cubicBezTo>
                    <a:pt x="19732" y="10390"/>
                    <a:pt x="17957" y="9059"/>
                    <a:pt x="16157" y="9500"/>
                  </a:cubicBezTo>
                  <a:cubicBezTo>
                    <a:pt x="15676" y="9618"/>
                    <a:pt x="15243" y="9853"/>
                    <a:pt x="14872" y="10171"/>
                  </a:cubicBezTo>
                  <a:lnTo>
                    <a:pt x="17218" y="12800"/>
                  </a:lnTo>
                  <a:cubicBezTo>
                    <a:pt x="17383" y="12986"/>
                    <a:pt x="17387" y="13290"/>
                    <a:pt x="17227" y="13481"/>
                  </a:cubicBezTo>
                  <a:cubicBezTo>
                    <a:pt x="17066" y="13671"/>
                    <a:pt x="16803" y="13676"/>
                    <a:pt x="16637" y="13490"/>
                  </a:cubicBezTo>
                  <a:lnTo>
                    <a:pt x="14268" y="10834"/>
                  </a:lnTo>
                  <a:cubicBezTo>
                    <a:pt x="13652" y="11707"/>
                    <a:pt x="13371" y="12880"/>
                    <a:pt x="13589" y="14063"/>
                  </a:cubicBezTo>
                  <a:cubicBezTo>
                    <a:pt x="13972" y="16139"/>
                    <a:pt x="15747" y="17470"/>
                    <a:pt x="17547" y="17029"/>
                  </a:cubicBezTo>
                  <a:cubicBezTo>
                    <a:pt x="19346" y="16589"/>
                    <a:pt x="20498" y="14541"/>
                    <a:pt x="20115" y="12466"/>
                  </a:cubicBezTo>
                  <a:close/>
                  <a:moveTo>
                    <a:pt x="12445" y="7390"/>
                  </a:moveTo>
                  <a:lnTo>
                    <a:pt x="10862" y="7777"/>
                  </a:lnTo>
                  <a:cubicBezTo>
                    <a:pt x="10683" y="7821"/>
                    <a:pt x="10443" y="7721"/>
                    <a:pt x="10330" y="7554"/>
                  </a:cubicBezTo>
                  <a:lnTo>
                    <a:pt x="9382" y="6156"/>
                  </a:lnTo>
                  <a:lnTo>
                    <a:pt x="7858" y="9354"/>
                  </a:lnTo>
                  <a:cubicBezTo>
                    <a:pt x="7858" y="9354"/>
                    <a:pt x="8237" y="9436"/>
                    <a:pt x="8700" y="9536"/>
                  </a:cubicBezTo>
                  <a:lnTo>
                    <a:pt x="12662" y="8566"/>
                  </a:lnTo>
                  <a:cubicBezTo>
                    <a:pt x="12662" y="8566"/>
                    <a:pt x="12445" y="7390"/>
                    <a:pt x="12445" y="7390"/>
                  </a:cubicBezTo>
                  <a:close/>
                  <a:moveTo>
                    <a:pt x="12276" y="9645"/>
                  </a:moveTo>
                  <a:lnTo>
                    <a:pt x="10649" y="10043"/>
                  </a:lnTo>
                  <a:cubicBezTo>
                    <a:pt x="10837" y="10188"/>
                    <a:pt x="10975" y="10413"/>
                    <a:pt x="11024" y="10676"/>
                  </a:cubicBezTo>
                  <a:lnTo>
                    <a:pt x="11025" y="10675"/>
                  </a:lnTo>
                  <a:cubicBezTo>
                    <a:pt x="11025" y="10675"/>
                    <a:pt x="11166" y="11451"/>
                    <a:pt x="11342" y="12416"/>
                  </a:cubicBezTo>
                  <a:cubicBezTo>
                    <a:pt x="11342" y="12416"/>
                    <a:pt x="12276" y="9645"/>
                    <a:pt x="12276" y="9645"/>
                  </a:cubicBezTo>
                  <a:close/>
                  <a:moveTo>
                    <a:pt x="9392" y="11587"/>
                  </a:moveTo>
                  <a:cubicBezTo>
                    <a:pt x="9392" y="11587"/>
                    <a:pt x="7390" y="11287"/>
                    <a:pt x="6435" y="11138"/>
                  </a:cubicBezTo>
                  <a:lnTo>
                    <a:pt x="5956" y="12381"/>
                  </a:lnTo>
                  <a:cubicBezTo>
                    <a:pt x="6790" y="12920"/>
                    <a:pt x="7454" y="13798"/>
                    <a:pt x="7783" y="14892"/>
                  </a:cubicBezTo>
                  <a:lnTo>
                    <a:pt x="9906" y="14373"/>
                  </a:lnTo>
                  <a:cubicBezTo>
                    <a:pt x="9906" y="14373"/>
                    <a:pt x="9392" y="11587"/>
                    <a:pt x="9392" y="11587"/>
                  </a:cubicBezTo>
                  <a:close/>
                  <a:moveTo>
                    <a:pt x="7320" y="15990"/>
                  </a:moveTo>
                  <a:lnTo>
                    <a:pt x="4073" y="16785"/>
                  </a:lnTo>
                  <a:cubicBezTo>
                    <a:pt x="3848" y="16840"/>
                    <a:pt x="3626" y="16674"/>
                    <a:pt x="3578" y="16414"/>
                  </a:cubicBezTo>
                  <a:cubicBezTo>
                    <a:pt x="3557" y="16296"/>
                    <a:pt x="3576" y="16181"/>
                    <a:pt x="3622" y="16083"/>
                  </a:cubicBezTo>
                  <a:lnTo>
                    <a:pt x="3621" y="16082"/>
                  </a:lnTo>
                  <a:lnTo>
                    <a:pt x="4917" y="12711"/>
                  </a:lnTo>
                  <a:cubicBezTo>
                    <a:pt x="4410" y="12543"/>
                    <a:pt x="3861" y="12510"/>
                    <a:pt x="3309" y="12645"/>
                  </a:cubicBezTo>
                  <a:cubicBezTo>
                    <a:pt x="1510" y="13086"/>
                    <a:pt x="358" y="15133"/>
                    <a:pt x="741" y="17209"/>
                  </a:cubicBezTo>
                  <a:cubicBezTo>
                    <a:pt x="1124" y="19285"/>
                    <a:pt x="2899" y="20615"/>
                    <a:pt x="4699" y="20175"/>
                  </a:cubicBezTo>
                  <a:cubicBezTo>
                    <a:pt x="6388" y="19761"/>
                    <a:pt x="7507" y="17930"/>
                    <a:pt x="7320" y="15990"/>
                  </a:cubicBezTo>
                  <a:close/>
                  <a:moveTo>
                    <a:pt x="4700" y="15647"/>
                  </a:moveTo>
                  <a:lnTo>
                    <a:pt x="7121" y="15055"/>
                  </a:lnTo>
                  <a:cubicBezTo>
                    <a:pt x="6845" y="14210"/>
                    <a:pt x="6329" y="13528"/>
                    <a:pt x="5683" y="13093"/>
                  </a:cubicBezTo>
                  <a:cubicBezTo>
                    <a:pt x="5683" y="13093"/>
                    <a:pt x="4700" y="15647"/>
                    <a:pt x="4700" y="15647"/>
                  </a:cubicBezTo>
                  <a:close/>
                  <a:moveTo>
                    <a:pt x="20768" y="12306"/>
                  </a:moveTo>
                  <a:cubicBezTo>
                    <a:pt x="21228" y="14801"/>
                    <a:pt x="19848" y="17253"/>
                    <a:pt x="17686" y="17782"/>
                  </a:cubicBezTo>
                  <a:cubicBezTo>
                    <a:pt x="15523" y="18311"/>
                    <a:pt x="13397" y="16718"/>
                    <a:pt x="12936" y="14223"/>
                  </a:cubicBezTo>
                  <a:cubicBezTo>
                    <a:pt x="12670" y="12777"/>
                    <a:pt x="13022" y="11346"/>
                    <a:pt x="13786" y="10295"/>
                  </a:cubicBezTo>
                  <a:lnTo>
                    <a:pt x="13180" y="9616"/>
                  </a:lnTo>
                  <a:lnTo>
                    <a:pt x="11655" y="14141"/>
                  </a:lnTo>
                  <a:cubicBezTo>
                    <a:pt x="11845" y="15192"/>
                    <a:pt x="12003" y="16082"/>
                    <a:pt x="12002" y="16116"/>
                  </a:cubicBezTo>
                  <a:cubicBezTo>
                    <a:pt x="11988" y="16676"/>
                    <a:pt x="11582" y="17117"/>
                    <a:pt x="11096" y="17100"/>
                  </a:cubicBezTo>
                  <a:cubicBezTo>
                    <a:pt x="10682" y="17085"/>
                    <a:pt x="10344" y="16743"/>
                    <a:pt x="10261" y="16295"/>
                  </a:cubicBezTo>
                  <a:lnTo>
                    <a:pt x="10260" y="16295"/>
                  </a:lnTo>
                  <a:lnTo>
                    <a:pt x="10079" y="15314"/>
                  </a:lnTo>
                  <a:lnTo>
                    <a:pt x="7974" y="15829"/>
                  </a:lnTo>
                  <a:cubicBezTo>
                    <a:pt x="8237" y="18189"/>
                    <a:pt x="6891" y="20425"/>
                    <a:pt x="4838" y="20928"/>
                  </a:cubicBezTo>
                  <a:cubicBezTo>
                    <a:pt x="2675" y="21457"/>
                    <a:pt x="549" y="19863"/>
                    <a:pt x="88" y="17369"/>
                  </a:cubicBezTo>
                  <a:cubicBezTo>
                    <a:pt x="-372" y="14874"/>
                    <a:pt x="1008" y="12422"/>
                    <a:pt x="3170" y="11892"/>
                  </a:cubicBezTo>
                  <a:cubicBezTo>
                    <a:pt x="3866" y="11722"/>
                    <a:pt x="4557" y="11772"/>
                    <a:pt x="5191" y="12001"/>
                  </a:cubicBezTo>
                  <a:lnTo>
                    <a:pt x="5611" y="10908"/>
                  </a:lnTo>
                  <a:cubicBezTo>
                    <a:pt x="5188" y="10637"/>
                    <a:pt x="4908" y="10111"/>
                    <a:pt x="4924" y="9516"/>
                  </a:cubicBezTo>
                  <a:cubicBezTo>
                    <a:pt x="4931" y="9235"/>
                    <a:pt x="5004" y="8976"/>
                    <a:pt x="5123" y="8753"/>
                  </a:cubicBezTo>
                  <a:lnTo>
                    <a:pt x="5122" y="8753"/>
                  </a:lnTo>
                  <a:lnTo>
                    <a:pt x="7375" y="4249"/>
                  </a:lnTo>
                  <a:lnTo>
                    <a:pt x="7375" y="4250"/>
                  </a:lnTo>
                  <a:cubicBezTo>
                    <a:pt x="7591" y="3700"/>
                    <a:pt x="8076" y="3326"/>
                    <a:pt x="8631" y="3346"/>
                  </a:cubicBezTo>
                  <a:cubicBezTo>
                    <a:pt x="9070" y="3361"/>
                    <a:pt x="9452" y="3620"/>
                    <a:pt x="9685" y="4006"/>
                  </a:cubicBezTo>
                  <a:lnTo>
                    <a:pt x="9686" y="4006"/>
                  </a:lnTo>
                  <a:lnTo>
                    <a:pt x="11018" y="6165"/>
                  </a:lnTo>
                  <a:lnTo>
                    <a:pt x="12915" y="5701"/>
                  </a:lnTo>
                  <a:cubicBezTo>
                    <a:pt x="13275" y="5613"/>
                    <a:pt x="13630" y="5878"/>
                    <a:pt x="13706" y="6294"/>
                  </a:cubicBezTo>
                  <a:cubicBezTo>
                    <a:pt x="13778" y="6683"/>
                    <a:pt x="13580" y="7062"/>
                    <a:pt x="13259" y="7182"/>
                  </a:cubicBezTo>
                  <a:lnTo>
                    <a:pt x="13534" y="8671"/>
                  </a:lnTo>
                  <a:lnTo>
                    <a:pt x="14385" y="9625"/>
                  </a:lnTo>
                  <a:cubicBezTo>
                    <a:pt x="14850" y="9205"/>
                    <a:pt x="15402" y="8898"/>
                    <a:pt x="16018" y="8747"/>
                  </a:cubicBezTo>
                  <a:cubicBezTo>
                    <a:pt x="18181" y="8217"/>
                    <a:pt x="20307" y="9811"/>
                    <a:pt x="20768" y="12306"/>
                  </a:cubicBezTo>
                  <a:close/>
                  <a:moveTo>
                    <a:pt x="8795" y="1859"/>
                  </a:moveTo>
                  <a:cubicBezTo>
                    <a:pt x="8642" y="1027"/>
                    <a:pt x="9102" y="210"/>
                    <a:pt x="9823" y="34"/>
                  </a:cubicBezTo>
                  <a:cubicBezTo>
                    <a:pt x="10543" y="-143"/>
                    <a:pt x="11252" y="388"/>
                    <a:pt x="11406" y="1220"/>
                  </a:cubicBezTo>
                  <a:cubicBezTo>
                    <a:pt x="11559" y="2051"/>
                    <a:pt x="11099" y="2869"/>
                    <a:pt x="10378" y="3045"/>
                  </a:cubicBezTo>
                  <a:cubicBezTo>
                    <a:pt x="9658" y="3222"/>
                    <a:pt x="8949" y="2690"/>
                    <a:pt x="8795" y="18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Shape 10356">
              <a:extLst>
                <a:ext uri="{FF2B5EF4-FFF2-40B4-BE49-F238E27FC236}">
                  <a16:creationId xmlns:a16="http://schemas.microsoft.com/office/drawing/2014/main" id="{A902A086-2BD5-4F4B-A000-CAABFF81B20A}"/>
                </a:ext>
              </a:extLst>
            </p:cNvPr>
            <p:cNvSpPr/>
            <p:nvPr/>
          </p:nvSpPr>
          <p:spPr>
            <a:xfrm>
              <a:off x="17978664" y="7053490"/>
              <a:ext cx="567697" cy="676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543" y="12242"/>
                  </a:moveTo>
                  <a:cubicBezTo>
                    <a:pt x="19543" y="12836"/>
                    <a:pt x="18964" y="13322"/>
                    <a:pt x="18257" y="13322"/>
                  </a:cubicBezTo>
                  <a:lnTo>
                    <a:pt x="3343" y="13322"/>
                  </a:lnTo>
                  <a:cubicBezTo>
                    <a:pt x="2636" y="13322"/>
                    <a:pt x="2057" y="12836"/>
                    <a:pt x="2057" y="12242"/>
                  </a:cubicBezTo>
                  <a:lnTo>
                    <a:pt x="2057" y="4322"/>
                  </a:lnTo>
                  <a:cubicBezTo>
                    <a:pt x="2057" y="3728"/>
                    <a:pt x="2636" y="3242"/>
                    <a:pt x="3343" y="3242"/>
                  </a:cubicBezTo>
                  <a:lnTo>
                    <a:pt x="18257" y="3242"/>
                  </a:lnTo>
                  <a:cubicBezTo>
                    <a:pt x="18964" y="3242"/>
                    <a:pt x="19543" y="3728"/>
                    <a:pt x="19543" y="4322"/>
                  </a:cubicBezTo>
                  <a:cubicBezTo>
                    <a:pt x="19543" y="4322"/>
                    <a:pt x="19543" y="12242"/>
                    <a:pt x="19543" y="12242"/>
                  </a:cubicBezTo>
                  <a:close/>
                  <a:moveTo>
                    <a:pt x="17743" y="18146"/>
                  </a:moveTo>
                  <a:cubicBezTo>
                    <a:pt x="16891" y="18146"/>
                    <a:pt x="16200" y="17566"/>
                    <a:pt x="16200" y="16850"/>
                  </a:cubicBezTo>
                  <a:cubicBezTo>
                    <a:pt x="16200" y="16134"/>
                    <a:pt x="16891" y="15554"/>
                    <a:pt x="17743" y="15554"/>
                  </a:cubicBezTo>
                  <a:cubicBezTo>
                    <a:pt x="18594" y="15554"/>
                    <a:pt x="19285" y="16134"/>
                    <a:pt x="19285" y="16850"/>
                  </a:cubicBezTo>
                  <a:cubicBezTo>
                    <a:pt x="19285" y="17566"/>
                    <a:pt x="18594" y="18146"/>
                    <a:pt x="17743" y="18146"/>
                  </a:cubicBezTo>
                  <a:close/>
                  <a:moveTo>
                    <a:pt x="3857" y="18146"/>
                  </a:moveTo>
                  <a:cubicBezTo>
                    <a:pt x="3005" y="18146"/>
                    <a:pt x="2315" y="17566"/>
                    <a:pt x="2315" y="16850"/>
                  </a:cubicBezTo>
                  <a:cubicBezTo>
                    <a:pt x="2315" y="16134"/>
                    <a:pt x="3005" y="15554"/>
                    <a:pt x="3857" y="15554"/>
                  </a:cubicBezTo>
                  <a:cubicBezTo>
                    <a:pt x="4709" y="15554"/>
                    <a:pt x="5400" y="16134"/>
                    <a:pt x="5400" y="16850"/>
                  </a:cubicBezTo>
                  <a:cubicBezTo>
                    <a:pt x="5400" y="17566"/>
                    <a:pt x="4709" y="18146"/>
                    <a:pt x="3857" y="18146"/>
                  </a:cubicBezTo>
                  <a:close/>
                  <a:moveTo>
                    <a:pt x="5657" y="1513"/>
                  </a:moveTo>
                  <a:cubicBezTo>
                    <a:pt x="5657" y="1275"/>
                    <a:pt x="5889" y="1081"/>
                    <a:pt x="6171" y="1081"/>
                  </a:cubicBezTo>
                  <a:lnTo>
                    <a:pt x="15429" y="1081"/>
                  </a:lnTo>
                  <a:cubicBezTo>
                    <a:pt x="15711" y="1081"/>
                    <a:pt x="15943" y="1275"/>
                    <a:pt x="15943" y="1513"/>
                  </a:cubicBezTo>
                  <a:lnTo>
                    <a:pt x="15943" y="1729"/>
                  </a:lnTo>
                  <a:cubicBezTo>
                    <a:pt x="15943" y="1967"/>
                    <a:pt x="15711" y="2161"/>
                    <a:pt x="15429" y="2161"/>
                  </a:cubicBezTo>
                  <a:lnTo>
                    <a:pt x="6171" y="2161"/>
                  </a:lnTo>
                  <a:cubicBezTo>
                    <a:pt x="5889" y="2161"/>
                    <a:pt x="5657" y="1967"/>
                    <a:pt x="5657" y="1729"/>
                  </a:cubicBezTo>
                  <a:cubicBezTo>
                    <a:pt x="5657" y="1729"/>
                    <a:pt x="5657" y="1513"/>
                    <a:pt x="5657" y="1513"/>
                  </a:cubicBezTo>
                  <a:close/>
                  <a:moveTo>
                    <a:pt x="20314" y="0"/>
                  </a:moveTo>
                  <a:lnTo>
                    <a:pt x="1286" y="0"/>
                  </a:lnTo>
                  <a:cubicBezTo>
                    <a:pt x="579" y="0"/>
                    <a:pt x="0" y="486"/>
                    <a:pt x="0" y="1080"/>
                  </a:cubicBezTo>
                  <a:lnTo>
                    <a:pt x="0" y="18360"/>
                  </a:lnTo>
                  <a:cubicBezTo>
                    <a:pt x="0" y="18954"/>
                    <a:pt x="579" y="19440"/>
                    <a:pt x="1286" y="19440"/>
                  </a:cubicBezTo>
                  <a:lnTo>
                    <a:pt x="1800" y="19440"/>
                  </a:lnTo>
                  <a:cubicBezTo>
                    <a:pt x="1800" y="19440"/>
                    <a:pt x="1800" y="20498"/>
                    <a:pt x="1800" y="20520"/>
                  </a:cubicBezTo>
                  <a:cubicBezTo>
                    <a:pt x="1800" y="21114"/>
                    <a:pt x="2379" y="21600"/>
                    <a:pt x="3086" y="21600"/>
                  </a:cubicBezTo>
                  <a:lnTo>
                    <a:pt x="4629" y="21600"/>
                  </a:lnTo>
                  <a:cubicBezTo>
                    <a:pt x="5336" y="21600"/>
                    <a:pt x="5915" y="21114"/>
                    <a:pt x="5915" y="20520"/>
                  </a:cubicBezTo>
                  <a:cubicBezTo>
                    <a:pt x="5915" y="20498"/>
                    <a:pt x="5915" y="19440"/>
                    <a:pt x="5915" y="19440"/>
                  </a:cubicBezTo>
                  <a:lnTo>
                    <a:pt x="15685" y="19440"/>
                  </a:lnTo>
                  <a:cubicBezTo>
                    <a:pt x="15685" y="19440"/>
                    <a:pt x="15685" y="20498"/>
                    <a:pt x="15685" y="20520"/>
                  </a:cubicBezTo>
                  <a:cubicBezTo>
                    <a:pt x="15685" y="21114"/>
                    <a:pt x="16264" y="21600"/>
                    <a:pt x="16971" y="21600"/>
                  </a:cubicBezTo>
                  <a:lnTo>
                    <a:pt x="18514" y="21600"/>
                  </a:lnTo>
                  <a:cubicBezTo>
                    <a:pt x="19221" y="21600"/>
                    <a:pt x="19800" y="21114"/>
                    <a:pt x="19800" y="20520"/>
                  </a:cubicBezTo>
                  <a:cubicBezTo>
                    <a:pt x="19800" y="20498"/>
                    <a:pt x="19800" y="19440"/>
                    <a:pt x="19800" y="19440"/>
                  </a:cubicBezTo>
                  <a:lnTo>
                    <a:pt x="20314" y="19440"/>
                  </a:lnTo>
                  <a:cubicBezTo>
                    <a:pt x="21021" y="19440"/>
                    <a:pt x="21600" y="18954"/>
                    <a:pt x="21600" y="18360"/>
                  </a:cubicBezTo>
                  <a:lnTo>
                    <a:pt x="21600" y="1080"/>
                  </a:lnTo>
                  <a:cubicBezTo>
                    <a:pt x="21600" y="486"/>
                    <a:pt x="21021" y="0"/>
                    <a:pt x="2031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Shape 10357">
              <a:extLst>
                <a:ext uri="{FF2B5EF4-FFF2-40B4-BE49-F238E27FC236}">
                  <a16:creationId xmlns:a16="http://schemas.microsoft.com/office/drawing/2014/main" id="{01C361C7-AC21-F649-85FE-EC7EDE598293}"/>
                </a:ext>
              </a:extLst>
            </p:cNvPr>
            <p:cNvSpPr/>
            <p:nvPr/>
          </p:nvSpPr>
          <p:spPr>
            <a:xfrm>
              <a:off x="19346002" y="5826856"/>
              <a:ext cx="524618" cy="1049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250" y="4050"/>
                  </a:moveTo>
                  <a:lnTo>
                    <a:pt x="1618" y="4050"/>
                  </a:lnTo>
                  <a:lnTo>
                    <a:pt x="1618" y="17550"/>
                  </a:lnTo>
                  <a:lnTo>
                    <a:pt x="20250" y="17550"/>
                  </a:lnTo>
                  <a:lnTo>
                    <a:pt x="20250" y="4050"/>
                  </a:lnTo>
                  <a:close/>
                  <a:moveTo>
                    <a:pt x="14175" y="2025"/>
                  </a:moveTo>
                  <a:lnTo>
                    <a:pt x="7425" y="2025"/>
                  </a:lnTo>
                  <a:cubicBezTo>
                    <a:pt x="7052" y="2025"/>
                    <a:pt x="6750" y="2176"/>
                    <a:pt x="6750" y="2363"/>
                  </a:cubicBezTo>
                  <a:cubicBezTo>
                    <a:pt x="6750" y="2549"/>
                    <a:pt x="7052" y="2700"/>
                    <a:pt x="7425" y="2700"/>
                  </a:cubicBezTo>
                  <a:lnTo>
                    <a:pt x="14175" y="2700"/>
                  </a:lnTo>
                  <a:cubicBezTo>
                    <a:pt x="14548" y="2700"/>
                    <a:pt x="14850" y="2549"/>
                    <a:pt x="14850" y="2363"/>
                  </a:cubicBezTo>
                  <a:cubicBezTo>
                    <a:pt x="14850" y="2176"/>
                    <a:pt x="14548" y="2025"/>
                    <a:pt x="14175" y="2025"/>
                  </a:cubicBezTo>
                  <a:close/>
                  <a:moveTo>
                    <a:pt x="11475" y="20250"/>
                  </a:moveTo>
                  <a:cubicBezTo>
                    <a:pt x="12593" y="20250"/>
                    <a:pt x="13500" y="19797"/>
                    <a:pt x="13500" y="19238"/>
                  </a:cubicBezTo>
                  <a:cubicBezTo>
                    <a:pt x="13500" y="18678"/>
                    <a:pt x="12593" y="18225"/>
                    <a:pt x="11475" y="18225"/>
                  </a:cubicBezTo>
                  <a:cubicBezTo>
                    <a:pt x="10357" y="18225"/>
                    <a:pt x="9450" y="18678"/>
                    <a:pt x="9450" y="19238"/>
                  </a:cubicBezTo>
                  <a:cubicBezTo>
                    <a:pt x="9450" y="19797"/>
                    <a:pt x="10357" y="20250"/>
                    <a:pt x="11475" y="20250"/>
                  </a:cubicBezTo>
                  <a:close/>
                  <a:moveTo>
                    <a:pt x="18900" y="21600"/>
                  </a:moveTo>
                  <a:lnTo>
                    <a:pt x="2700" y="21600"/>
                  </a:lnTo>
                  <a:cubicBezTo>
                    <a:pt x="1954" y="21600"/>
                    <a:pt x="1279" y="21449"/>
                    <a:pt x="791" y="21205"/>
                  </a:cubicBezTo>
                  <a:cubicBezTo>
                    <a:pt x="302" y="20960"/>
                    <a:pt x="0" y="20623"/>
                    <a:pt x="0" y="20250"/>
                  </a:cubicBezTo>
                  <a:lnTo>
                    <a:pt x="0" y="1350"/>
                  </a:lnTo>
                  <a:cubicBezTo>
                    <a:pt x="0" y="977"/>
                    <a:pt x="302" y="640"/>
                    <a:pt x="791" y="395"/>
                  </a:cubicBezTo>
                  <a:cubicBezTo>
                    <a:pt x="1279" y="151"/>
                    <a:pt x="1954" y="0"/>
                    <a:pt x="2700" y="0"/>
                  </a:cubicBezTo>
                  <a:lnTo>
                    <a:pt x="18900" y="0"/>
                  </a:lnTo>
                  <a:cubicBezTo>
                    <a:pt x="19646" y="0"/>
                    <a:pt x="20321" y="151"/>
                    <a:pt x="20809" y="395"/>
                  </a:cubicBezTo>
                  <a:cubicBezTo>
                    <a:pt x="21298" y="640"/>
                    <a:pt x="21600" y="977"/>
                    <a:pt x="21600" y="1350"/>
                  </a:cubicBezTo>
                  <a:lnTo>
                    <a:pt x="21600" y="20250"/>
                  </a:lnTo>
                  <a:cubicBezTo>
                    <a:pt x="21600" y="20623"/>
                    <a:pt x="21298" y="20960"/>
                    <a:pt x="20809" y="21205"/>
                  </a:cubicBezTo>
                  <a:cubicBezTo>
                    <a:pt x="20321" y="21449"/>
                    <a:pt x="19646" y="21600"/>
                    <a:pt x="1890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Shape 10358">
              <a:extLst>
                <a:ext uri="{FF2B5EF4-FFF2-40B4-BE49-F238E27FC236}">
                  <a16:creationId xmlns:a16="http://schemas.microsoft.com/office/drawing/2014/main" id="{2080FAA2-7AD4-F04A-9C62-00BD4F590C60}"/>
                </a:ext>
              </a:extLst>
            </p:cNvPr>
            <p:cNvSpPr/>
            <p:nvPr/>
          </p:nvSpPr>
          <p:spPr>
            <a:xfrm>
              <a:off x="18888390" y="7193820"/>
              <a:ext cx="1013871" cy="761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7" y="10069"/>
                  </a:moveTo>
                  <a:cubicBezTo>
                    <a:pt x="13591" y="10069"/>
                    <a:pt x="12956" y="9222"/>
                    <a:pt x="12956" y="8178"/>
                  </a:cubicBezTo>
                  <a:cubicBezTo>
                    <a:pt x="12956" y="7133"/>
                    <a:pt x="13591" y="6286"/>
                    <a:pt x="14377" y="6286"/>
                  </a:cubicBezTo>
                  <a:cubicBezTo>
                    <a:pt x="15161" y="6286"/>
                    <a:pt x="15797" y="7133"/>
                    <a:pt x="15797" y="8178"/>
                  </a:cubicBezTo>
                  <a:cubicBezTo>
                    <a:pt x="15797" y="9222"/>
                    <a:pt x="15161" y="10069"/>
                    <a:pt x="14377" y="10069"/>
                  </a:cubicBezTo>
                  <a:close/>
                  <a:moveTo>
                    <a:pt x="9355" y="17542"/>
                  </a:moveTo>
                  <a:lnTo>
                    <a:pt x="6514" y="17542"/>
                  </a:lnTo>
                  <a:lnTo>
                    <a:pt x="6514" y="13759"/>
                  </a:lnTo>
                  <a:lnTo>
                    <a:pt x="9355" y="13759"/>
                  </a:lnTo>
                  <a:cubicBezTo>
                    <a:pt x="9355" y="13759"/>
                    <a:pt x="9355" y="17542"/>
                    <a:pt x="9355" y="17542"/>
                  </a:cubicBezTo>
                  <a:close/>
                  <a:moveTo>
                    <a:pt x="4885" y="17542"/>
                  </a:moveTo>
                  <a:lnTo>
                    <a:pt x="2045" y="17542"/>
                  </a:lnTo>
                  <a:lnTo>
                    <a:pt x="2045" y="13759"/>
                  </a:lnTo>
                  <a:lnTo>
                    <a:pt x="4885" y="13759"/>
                  </a:lnTo>
                  <a:cubicBezTo>
                    <a:pt x="4885" y="13759"/>
                    <a:pt x="4885" y="17542"/>
                    <a:pt x="4885" y="17542"/>
                  </a:cubicBezTo>
                  <a:close/>
                  <a:moveTo>
                    <a:pt x="14377" y="1737"/>
                  </a:moveTo>
                  <a:lnTo>
                    <a:pt x="7198" y="11684"/>
                  </a:lnTo>
                  <a:lnTo>
                    <a:pt x="624" y="11684"/>
                  </a:lnTo>
                  <a:lnTo>
                    <a:pt x="624" y="21600"/>
                  </a:lnTo>
                  <a:lnTo>
                    <a:pt x="12488" y="21600"/>
                  </a:lnTo>
                  <a:lnTo>
                    <a:pt x="12488" y="13750"/>
                  </a:lnTo>
                  <a:lnTo>
                    <a:pt x="16265" y="13750"/>
                  </a:lnTo>
                  <a:lnTo>
                    <a:pt x="16265" y="21600"/>
                  </a:lnTo>
                  <a:lnTo>
                    <a:pt x="20961" y="21600"/>
                  </a:lnTo>
                  <a:lnTo>
                    <a:pt x="20961" y="11747"/>
                  </a:lnTo>
                  <a:lnTo>
                    <a:pt x="21600" y="11747"/>
                  </a:lnTo>
                  <a:cubicBezTo>
                    <a:pt x="21600" y="11747"/>
                    <a:pt x="14377" y="1737"/>
                    <a:pt x="14377" y="1737"/>
                  </a:cubicBezTo>
                  <a:close/>
                  <a:moveTo>
                    <a:pt x="21585" y="9988"/>
                  </a:moveTo>
                  <a:lnTo>
                    <a:pt x="21585" y="10640"/>
                  </a:lnTo>
                  <a:lnTo>
                    <a:pt x="14376" y="652"/>
                  </a:lnTo>
                  <a:lnTo>
                    <a:pt x="6905" y="11004"/>
                  </a:lnTo>
                  <a:lnTo>
                    <a:pt x="0" y="11004"/>
                  </a:lnTo>
                  <a:lnTo>
                    <a:pt x="4124" y="5099"/>
                  </a:lnTo>
                  <a:lnTo>
                    <a:pt x="10696" y="5099"/>
                  </a:lnTo>
                  <a:lnTo>
                    <a:pt x="14376" y="0"/>
                  </a:lnTo>
                  <a:cubicBezTo>
                    <a:pt x="14376" y="0"/>
                    <a:pt x="21585" y="9988"/>
                    <a:pt x="21585" y="998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Shape 10359">
              <a:extLst>
                <a:ext uri="{FF2B5EF4-FFF2-40B4-BE49-F238E27FC236}">
                  <a16:creationId xmlns:a16="http://schemas.microsoft.com/office/drawing/2014/main" id="{72CCE432-91CD-5649-A685-BDC03E2460F0}"/>
                </a:ext>
              </a:extLst>
            </p:cNvPr>
            <p:cNvSpPr/>
            <p:nvPr/>
          </p:nvSpPr>
          <p:spPr>
            <a:xfrm>
              <a:off x="19929794" y="6617313"/>
              <a:ext cx="835507" cy="736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448" extrusionOk="0">
                  <a:moveTo>
                    <a:pt x="1162" y="1839"/>
                  </a:moveTo>
                  <a:cubicBezTo>
                    <a:pt x="454" y="1924"/>
                    <a:pt x="-67" y="2640"/>
                    <a:pt x="7" y="3442"/>
                  </a:cubicBezTo>
                  <a:lnTo>
                    <a:pt x="1557" y="20144"/>
                  </a:lnTo>
                  <a:cubicBezTo>
                    <a:pt x="1631" y="20947"/>
                    <a:pt x="2272" y="21524"/>
                    <a:pt x="2980" y="21440"/>
                  </a:cubicBezTo>
                  <a:lnTo>
                    <a:pt x="19632" y="19456"/>
                  </a:lnTo>
                  <a:cubicBezTo>
                    <a:pt x="20339" y="19372"/>
                    <a:pt x="20850" y="18657"/>
                    <a:pt x="20776" y="17855"/>
                  </a:cubicBezTo>
                  <a:lnTo>
                    <a:pt x="20372" y="13497"/>
                  </a:lnTo>
                  <a:lnTo>
                    <a:pt x="15892" y="14031"/>
                  </a:lnTo>
                  <a:cubicBezTo>
                    <a:pt x="15184" y="14115"/>
                    <a:pt x="14553" y="13536"/>
                    <a:pt x="14479" y="12734"/>
                  </a:cubicBezTo>
                  <a:lnTo>
                    <a:pt x="14209" y="9825"/>
                  </a:lnTo>
                  <a:cubicBezTo>
                    <a:pt x="14135" y="9023"/>
                    <a:pt x="14646" y="8308"/>
                    <a:pt x="15353" y="8224"/>
                  </a:cubicBezTo>
                  <a:lnTo>
                    <a:pt x="19833" y="7690"/>
                  </a:lnTo>
                  <a:lnTo>
                    <a:pt x="19497" y="4062"/>
                  </a:lnTo>
                  <a:cubicBezTo>
                    <a:pt x="19422" y="3260"/>
                    <a:pt x="18790" y="2669"/>
                    <a:pt x="18083" y="2754"/>
                  </a:cubicBezTo>
                  <a:lnTo>
                    <a:pt x="17948" y="1305"/>
                  </a:lnTo>
                  <a:cubicBezTo>
                    <a:pt x="17874" y="503"/>
                    <a:pt x="17243" y="-76"/>
                    <a:pt x="16535" y="8"/>
                  </a:cubicBezTo>
                  <a:lnTo>
                    <a:pt x="1162" y="1839"/>
                  </a:lnTo>
                  <a:close/>
                  <a:moveTo>
                    <a:pt x="1930" y="3213"/>
                  </a:moveTo>
                  <a:lnTo>
                    <a:pt x="15381" y="1611"/>
                  </a:lnTo>
                  <a:cubicBezTo>
                    <a:pt x="15381" y="1611"/>
                    <a:pt x="16670" y="1454"/>
                    <a:pt x="16804" y="2906"/>
                  </a:cubicBezTo>
                  <a:lnTo>
                    <a:pt x="2065" y="4661"/>
                  </a:lnTo>
                  <a:cubicBezTo>
                    <a:pt x="1711" y="4704"/>
                    <a:pt x="1401" y="4420"/>
                    <a:pt x="1364" y="4018"/>
                  </a:cubicBezTo>
                  <a:cubicBezTo>
                    <a:pt x="1327" y="3618"/>
                    <a:pt x="1577" y="3255"/>
                    <a:pt x="1930" y="3213"/>
                  </a:cubicBezTo>
                  <a:close/>
                  <a:moveTo>
                    <a:pt x="16055" y="8878"/>
                  </a:moveTo>
                  <a:cubicBezTo>
                    <a:pt x="15347" y="8963"/>
                    <a:pt x="14836" y="9677"/>
                    <a:pt x="14911" y="10479"/>
                  </a:cubicBezTo>
                  <a:lnTo>
                    <a:pt x="15045" y="11928"/>
                  </a:lnTo>
                  <a:cubicBezTo>
                    <a:pt x="15120" y="12730"/>
                    <a:pt x="15751" y="13309"/>
                    <a:pt x="16458" y="13225"/>
                  </a:cubicBezTo>
                  <a:lnTo>
                    <a:pt x="20304" y="12767"/>
                  </a:lnTo>
                  <a:cubicBezTo>
                    <a:pt x="21012" y="12682"/>
                    <a:pt x="21533" y="11966"/>
                    <a:pt x="21459" y="11164"/>
                  </a:cubicBezTo>
                  <a:lnTo>
                    <a:pt x="21324" y="9716"/>
                  </a:lnTo>
                  <a:cubicBezTo>
                    <a:pt x="21250" y="8913"/>
                    <a:pt x="20608" y="8336"/>
                    <a:pt x="19901" y="8420"/>
                  </a:cubicBezTo>
                  <a:lnTo>
                    <a:pt x="16055" y="8878"/>
                  </a:lnTo>
                  <a:close/>
                  <a:moveTo>
                    <a:pt x="16834" y="10250"/>
                  </a:moveTo>
                  <a:cubicBezTo>
                    <a:pt x="17188" y="10208"/>
                    <a:pt x="17508" y="10491"/>
                    <a:pt x="17545" y="10892"/>
                  </a:cubicBezTo>
                  <a:cubicBezTo>
                    <a:pt x="17582" y="11293"/>
                    <a:pt x="17322" y="11657"/>
                    <a:pt x="16968" y="11699"/>
                  </a:cubicBezTo>
                  <a:cubicBezTo>
                    <a:pt x="16614" y="11741"/>
                    <a:pt x="16293" y="11447"/>
                    <a:pt x="16256" y="11046"/>
                  </a:cubicBezTo>
                  <a:cubicBezTo>
                    <a:pt x="16219" y="10644"/>
                    <a:pt x="16480" y="10293"/>
                    <a:pt x="16834" y="102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Shape 10360">
              <a:extLst>
                <a:ext uri="{FF2B5EF4-FFF2-40B4-BE49-F238E27FC236}">
                  <a16:creationId xmlns:a16="http://schemas.microsoft.com/office/drawing/2014/main" id="{D570EF8B-7D1C-B047-93AD-B594802A38BD}"/>
                </a:ext>
              </a:extLst>
            </p:cNvPr>
            <p:cNvSpPr/>
            <p:nvPr/>
          </p:nvSpPr>
          <p:spPr>
            <a:xfrm>
              <a:off x="16246750" y="8337717"/>
              <a:ext cx="1090495" cy="724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3" extrusionOk="0">
                  <a:moveTo>
                    <a:pt x="17523" y="7527"/>
                  </a:moveTo>
                  <a:lnTo>
                    <a:pt x="16892" y="5510"/>
                  </a:lnTo>
                  <a:lnTo>
                    <a:pt x="16892" y="5510"/>
                  </a:lnTo>
                  <a:cubicBezTo>
                    <a:pt x="16891" y="5509"/>
                    <a:pt x="16891" y="5507"/>
                    <a:pt x="16891" y="5505"/>
                  </a:cubicBezTo>
                  <a:cubicBezTo>
                    <a:pt x="16543" y="4391"/>
                    <a:pt x="13689" y="5277"/>
                    <a:pt x="10517" y="7484"/>
                  </a:cubicBezTo>
                  <a:cubicBezTo>
                    <a:pt x="7344" y="9692"/>
                    <a:pt x="5056" y="12384"/>
                    <a:pt x="5404" y="13498"/>
                  </a:cubicBezTo>
                  <a:cubicBezTo>
                    <a:pt x="5404" y="13499"/>
                    <a:pt x="5405" y="13501"/>
                    <a:pt x="5405" y="13502"/>
                  </a:cubicBezTo>
                  <a:lnTo>
                    <a:pt x="5405" y="13503"/>
                  </a:lnTo>
                  <a:lnTo>
                    <a:pt x="5495" y="13791"/>
                  </a:lnTo>
                  <a:lnTo>
                    <a:pt x="0" y="14107"/>
                  </a:lnTo>
                  <a:lnTo>
                    <a:pt x="8178" y="0"/>
                  </a:lnTo>
                  <a:lnTo>
                    <a:pt x="21600" y="1182"/>
                  </a:lnTo>
                  <a:cubicBezTo>
                    <a:pt x="21600" y="1182"/>
                    <a:pt x="17523" y="7527"/>
                    <a:pt x="17523" y="7527"/>
                  </a:cubicBezTo>
                  <a:close/>
                  <a:moveTo>
                    <a:pt x="5685" y="19621"/>
                  </a:moveTo>
                  <a:cubicBezTo>
                    <a:pt x="5884" y="20257"/>
                    <a:pt x="5703" y="21011"/>
                    <a:pt x="5280" y="21306"/>
                  </a:cubicBezTo>
                  <a:cubicBezTo>
                    <a:pt x="4857" y="21600"/>
                    <a:pt x="4353" y="21323"/>
                    <a:pt x="4154" y="20686"/>
                  </a:cubicBezTo>
                  <a:cubicBezTo>
                    <a:pt x="4021" y="20261"/>
                    <a:pt x="4061" y="19785"/>
                    <a:pt x="4227" y="19427"/>
                  </a:cubicBezTo>
                  <a:lnTo>
                    <a:pt x="2645" y="14366"/>
                  </a:lnTo>
                  <a:lnTo>
                    <a:pt x="3561" y="14314"/>
                  </a:lnTo>
                  <a:lnTo>
                    <a:pt x="4992" y="18894"/>
                  </a:lnTo>
                  <a:cubicBezTo>
                    <a:pt x="5283" y="18935"/>
                    <a:pt x="5552" y="19195"/>
                    <a:pt x="5685" y="19621"/>
                  </a:cubicBezTo>
                  <a:close/>
                  <a:moveTo>
                    <a:pt x="17927" y="11804"/>
                  </a:moveTo>
                  <a:lnTo>
                    <a:pt x="16207" y="6303"/>
                  </a:lnTo>
                  <a:cubicBezTo>
                    <a:pt x="15632" y="6170"/>
                    <a:pt x="13695" y="6675"/>
                    <a:pt x="10877" y="8636"/>
                  </a:cubicBezTo>
                  <a:cubicBezTo>
                    <a:pt x="8057" y="10598"/>
                    <a:pt x="6553" y="12487"/>
                    <a:pt x="6252" y="13230"/>
                  </a:cubicBezTo>
                  <a:lnTo>
                    <a:pt x="7971" y="18731"/>
                  </a:lnTo>
                  <a:cubicBezTo>
                    <a:pt x="7971" y="18731"/>
                    <a:pt x="17927" y="11804"/>
                    <a:pt x="17927" y="11804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Shape 10361">
              <a:extLst>
                <a:ext uri="{FF2B5EF4-FFF2-40B4-BE49-F238E27FC236}">
                  <a16:creationId xmlns:a16="http://schemas.microsoft.com/office/drawing/2014/main" id="{36B6EC0D-D121-1C40-A81A-FEC58FBC578D}"/>
                </a:ext>
              </a:extLst>
            </p:cNvPr>
            <p:cNvSpPr/>
            <p:nvPr/>
          </p:nvSpPr>
          <p:spPr>
            <a:xfrm>
              <a:off x="18047762" y="8576521"/>
              <a:ext cx="779626" cy="510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15429"/>
                  </a:moveTo>
                  <a:lnTo>
                    <a:pt x="2700" y="15429"/>
                  </a:lnTo>
                  <a:lnTo>
                    <a:pt x="2700" y="2057"/>
                  </a:lnTo>
                  <a:lnTo>
                    <a:pt x="18900" y="2057"/>
                  </a:lnTo>
                  <a:cubicBezTo>
                    <a:pt x="18900" y="2057"/>
                    <a:pt x="18900" y="15429"/>
                    <a:pt x="18900" y="15429"/>
                  </a:cubicBezTo>
                  <a:close/>
                  <a:moveTo>
                    <a:pt x="18900" y="0"/>
                  </a:moveTo>
                  <a:lnTo>
                    <a:pt x="2700" y="0"/>
                  </a:lnTo>
                  <a:cubicBezTo>
                    <a:pt x="1954" y="0"/>
                    <a:pt x="1350" y="922"/>
                    <a:pt x="1350" y="2057"/>
                  </a:cubicBezTo>
                  <a:cubicBezTo>
                    <a:pt x="1350" y="2057"/>
                    <a:pt x="1350" y="17486"/>
                    <a:pt x="1364" y="17486"/>
                  </a:cubicBezTo>
                  <a:lnTo>
                    <a:pt x="20235" y="17486"/>
                  </a:lnTo>
                  <a:cubicBezTo>
                    <a:pt x="20250" y="17486"/>
                    <a:pt x="20250" y="2057"/>
                    <a:pt x="20250" y="2057"/>
                  </a:cubicBezTo>
                  <a:cubicBezTo>
                    <a:pt x="20250" y="922"/>
                    <a:pt x="19646" y="0"/>
                    <a:pt x="18900" y="0"/>
                  </a:cubicBezTo>
                  <a:close/>
                  <a:moveTo>
                    <a:pt x="20250" y="21600"/>
                  </a:moveTo>
                  <a:lnTo>
                    <a:pt x="1350" y="21600"/>
                  </a:lnTo>
                  <a:cubicBezTo>
                    <a:pt x="604" y="21600"/>
                    <a:pt x="0" y="20679"/>
                    <a:pt x="0" y="19543"/>
                  </a:cubicBezTo>
                  <a:lnTo>
                    <a:pt x="0" y="18514"/>
                  </a:lnTo>
                  <a:lnTo>
                    <a:pt x="8775" y="18514"/>
                  </a:lnTo>
                  <a:lnTo>
                    <a:pt x="8775" y="19543"/>
                  </a:lnTo>
                  <a:lnTo>
                    <a:pt x="12825" y="19543"/>
                  </a:lnTo>
                  <a:lnTo>
                    <a:pt x="12825" y="18514"/>
                  </a:lnTo>
                  <a:lnTo>
                    <a:pt x="21600" y="18514"/>
                  </a:lnTo>
                  <a:lnTo>
                    <a:pt x="21600" y="19543"/>
                  </a:lnTo>
                  <a:cubicBezTo>
                    <a:pt x="21600" y="20679"/>
                    <a:pt x="20995" y="21600"/>
                    <a:pt x="20250" y="21600"/>
                  </a:cubicBezTo>
                  <a:cubicBezTo>
                    <a:pt x="20250" y="21600"/>
                    <a:pt x="20250" y="21600"/>
                    <a:pt x="2025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Shape 10362">
              <a:extLst>
                <a:ext uri="{FF2B5EF4-FFF2-40B4-BE49-F238E27FC236}">
                  <a16:creationId xmlns:a16="http://schemas.microsoft.com/office/drawing/2014/main" id="{E80A1BE0-72C6-E24A-A313-BDDAEAFA8400}"/>
                </a:ext>
              </a:extLst>
            </p:cNvPr>
            <p:cNvSpPr/>
            <p:nvPr/>
          </p:nvSpPr>
          <p:spPr>
            <a:xfrm>
              <a:off x="18185036" y="7888290"/>
              <a:ext cx="532340" cy="532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0" h="21585" extrusionOk="0">
                  <a:moveTo>
                    <a:pt x="5809" y="19810"/>
                  </a:moveTo>
                  <a:lnTo>
                    <a:pt x="0" y="21585"/>
                  </a:lnTo>
                  <a:lnTo>
                    <a:pt x="1723" y="15720"/>
                  </a:lnTo>
                  <a:cubicBezTo>
                    <a:pt x="1723" y="15720"/>
                    <a:pt x="5809" y="19810"/>
                    <a:pt x="5809" y="19810"/>
                  </a:cubicBezTo>
                  <a:close/>
                  <a:moveTo>
                    <a:pt x="14328" y="11295"/>
                  </a:moveTo>
                  <a:cubicBezTo>
                    <a:pt x="14857" y="12168"/>
                    <a:pt x="15219" y="12941"/>
                    <a:pt x="15338" y="13361"/>
                  </a:cubicBezTo>
                  <a:cubicBezTo>
                    <a:pt x="16735" y="12758"/>
                    <a:pt x="18442" y="13050"/>
                    <a:pt x="19809" y="14418"/>
                  </a:cubicBezTo>
                  <a:cubicBezTo>
                    <a:pt x="21600" y="16210"/>
                    <a:pt x="21590" y="21540"/>
                    <a:pt x="21590" y="21540"/>
                  </a:cubicBezTo>
                  <a:cubicBezTo>
                    <a:pt x="21590" y="21540"/>
                    <a:pt x="21587" y="21538"/>
                    <a:pt x="21583" y="21536"/>
                  </a:cubicBezTo>
                  <a:cubicBezTo>
                    <a:pt x="21586" y="21540"/>
                    <a:pt x="21587" y="21543"/>
                    <a:pt x="21587" y="21543"/>
                  </a:cubicBezTo>
                  <a:cubicBezTo>
                    <a:pt x="21587" y="21543"/>
                    <a:pt x="16257" y="21556"/>
                    <a:pt x="14467" y="19765"/>
                  </a:cubicBezTo>
                  <a:cubicBezTo>
                    <a:pt x="13114" y="18410"/>
                    <a:pt x="12816" y="16721"/>
                    <a:pt x="13396" y="15331"/>
                  </a:cubicBezTo>
                  <a:cubicBezTo>
                    <a:pt x="12981" y="15218"/>
                    <a:pt x="12197" y="14852"/>
                    <a:pt x="11308" y="14314"/>
                  </a:cubicBezTo>
                  <a:lnTo>
                    <a:pt x="6478" y="19142"/>
                  </a:lnTo>
                  <a:lnTo>
                    <a:pt x="2392" y="15051"/>
                  </a:lnTo>
                  <a:lnTo>
                    <a:pt x="6994" y="10450"/>
                  </a:lnTo>
                  <a:cubicBezTo>
                    <a:pt x="4968" y="7962"/>
                    <a:pt x="2105" y="4020"/>
                    <a:pt x="1025" y="2336"/>
                  </a:cubicBezTo>
                  <a:cubicBezTo>
                    <a:pt x="11" y="756"/>
                    <a:pt x="7" y="211"/>
                    <a:pt x="44" y="57"/>
                  </a:cubicBezTo>
                  <a:cubicBezTo>
                    <a:pt x="31" y="43"/>
                    <a:pt x="37" y="38"/>
                    <a:pt x="52" y="32"/>
                  </a:cubicBezTo>
                  <a:cubicBezTo>
                    <a:pt x="59" y="13"/>
                    <a:pt x="65" y="4"/>
                    <a:pt x="65" y="4"/>
                  </a:cubicBezTo>
                  <a:cubicBezTo>
                    <a:pt x="237" y="-15"/>
                    <a:pt x="782" y="-11"/>
                    <a:pt x="2361" y="1003"/>
                  </a:cubicBezTo>
                  <a:cubicBezTo>
                    <a:pt x="4043" y="2084"/>
                    <a:pt x="7984" y="4949"/>
                    <a:pt x="10469" y="6978"/>
                  </a:cubicBezTo>
                  <a:lnTo>
                    <a:pt x="14322" y="3125"/>
                  </a:lnTo>
                  <a:lnTo>
                    <a:pt x="18411" y="7213"/>
                  </a:lnTo>
                  <a:cubicBezTo>
                    <a:pt x="18411" y="7213"/>
                    <a:pt x="14328" y="11295"/>
                    <a:pt x="14328" y="11295"/>
                  </a:cubicBezTo>
                  <a:close/>
                  <a:moveTo>
                    <a:pt x="15005" y="2441"/>
                  </a:moveTo>
                  <a:lnTo>
                    <a:pt x="17418" y="30"/>
                  </a:lnTo>
                  <a:lnTo>
                    <a:pt x="21507" y="4118"/>
                  </a:lnTo>
                  <a:lnTo>
                    <a:pt x="19094" y="6530"/>
                  </a:lnTo>
                  <a:cubicBezTo>
                    <a:pt x="19094" y="6530"/>
                    <a:pt x="15005" y="2441"/>
                    <a:pt x="15005" y="2441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Shape 10363">
              <a:extLst>
                <a:ext uri="{FF2B5EF4-FFF2-40B4-BE49-F238E27FC236}">
                  <a16:creationId xmlns:a16="http://schemas.microsoft.com/office/drawing/2014/main" id="{9C5A230D-0995-754B-87D5-2BEA4CF28050}"/>
                </a:ext>
              </a:extLst>
            </p:cNvPr>
            <p:cNvSpPr/>
            <p:nvPr/>
          </p:nvSpPr>
          <p:spPr>
            <a:xfrm>
              <a:off x="16563190" y="8572964"/>
              <a:ext cx="1358814" cy="11706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37" y="21600"/>
                  </a:moveTo>
                  <a:cubicBezTo>
                    <a:pt x="7087" y="19915"/>
                    <a:pt x="7254" y="17403"/>
                    <a:pt x="7225" y="15022"/>
                  </a:cubicBezTo>
                  <a:cubicBezTo>
                    <a:pt x="9087" y="15916"/>
                    <a:pt x="11129" y="16612"/>
                    <a:pt x="13235" y="14961"/>
                  </a:cubicBezTo>
                  <a:cubicBezTo>
                    <a:pt x="15319" y="13326"/>
                    <a:pt x="15547" y="10891"/>
                    <a:pt x="15533" y="8574"/>
                  </a:cubicBezTo>
                  <a:cubicBezTo>
                    <a:pt x="17412" y="9482"/>
                    <a:pt x="19470" y="10214"/>
                    <a:pt x="21600" y="8543"/>
                  </a:cubicBezTo>
                  <a:lnTo>
                    <a:pt x="20969" y="7441"/>
                  </a:lnTo>
                  <a:cubicBezTo>
                    <a:pt x="19165" y="8855"/>
                    <a:pt x="17455" y="8115"/>
                    <a:pt x="15526" y="7147"/>
                  </a:cubicBezTo>
                  <a:cubicBezTo>
                    <a:pt x="15470" y="4670"/>
                    <a:pt x="15489" y="2522"/>
                    <a:pt x="17315" y="1092"/>
                  </a:cubicBezTo>
                  <a:lnTo>
                    <a:pt x="16670" y="0"/>
                  </a:lnTo>
                  <a:cubicBezTo>
                    <a:pt x="14521" y="1685"/>
                    <a:pt x="14346" y="4208"/>
                    <a:pt x="14375" y="6589"/>
                  </a:cubicBezTo>
                  <a:cubicBezTo>
                    <a:pt x="12514" y="5696"/>
                    <a:pt x="10476" y="5018"/>
                    <a:pt x="8371" y="6668"/>
                  </a:cubicBezTo>
                  <a:cubicBezTo>
                    <a:pt x="6282" y="8306"/>
                    <a:pt x="6070" y="10724"/>
                    <a:pt x="6085" y="13045"/>
                  </a:cubicBezTo>
                  <a:cubicBezTo>
                    <a:pt x="4204" y="12134"/>
                    <a:pt x="2134" y="11396"/>
                    <a:pt x="0" y="13068"/>
                  </a:cubicBezTo>
                  <a:cubicBezTo>
                    <a:pt x="0" y="13068"/>
                    <a:pt x="641" y="14162"/>
                    <a:pt x="641" y="14162"/>
                  </a:cubicBezTo>
                  <a:cubicBezTo>
                    <a:pt x="2449" y="12745"/>
                    <a:pt x="4156" y="13499"/>
                    <a:pt x="6093" y="14471"/>
                  </a:cubicBezTo>
                  <a:cubicBezTo>
                    <a:pt x="6148" y="16943"/>
                    <a:pt x="6117" y="19084"/>
                    <a:pt x="4295" y="20512"/>
                  </a:cubicBezTo>
                  <a:lnTo>
                    <a:pt x="4937" y="21600"/>
                  </a:lnTo>
                  <a:close/>
                  <a:moveTo>
                    <a:pt x="4054" y="19679"/>
                  </a:moveTo>
                  <a:cubicBezTo>
                    <a:pt x="4369" y="19426"/>
                    <a:pt x="4614" y="19148"/>
                    <a:pt x="4809" y="18844"/>
                  </a:cubicBezTo>
                  <a:cubicBezTo>
                    <a:pt x="4809" y="18844"/>
                    <a:pt x="2134" y="14221"/>
                    <a:pt x="2134" y="14221"/>
                  </a:cubicBezTo>
                  <a:cubicBezTo>
                    <a:pt x="1820" y="14319"/>
                    <a:pt x="1507" y="14483"/>
                    <a:pt x="1188" y="14730"/>
                  </a:cubicBezTo>
                  <a:lnTo>
                    <a:pt x="4054" y="19679"/>
                  </a:lnTo>
                  <a:close/>
                  <a:moveTo>
                    <a:pt x="5303" y="17641"/>
                  </a:moveTo>
                  <a:cubicBezTo>
                    <a:pt x="5447" y="17150"/>
                    <a:pt x="5511" y="16611"/>
                    <a:pt x="5534" y="16026"/>
                  </a:cubicBezTo>
                  <a:lnTo>
                    <a:pt x="4636" y="14466"/>
                  </a:lnTo>
                  <a:cubicBezTo>
                    <a:pt x="4164" y="14273"/>
                    <a:pt x="3712" y="14138"/>
                    <a:pt x="3269" y="14112"/>
                  </a:cubicBezTo>
                  <a:lnTo>
                    <a:pt x="5303" y="17641"/>
                  </a:lnTo>
                  <a:close/>
                  <a:moveTo>
                    <a:pt x="7218" y="13596"/>
                  </a:moveTo>
                  <a:cubicBezTo>
                    <a:pt x="7170" y="11212"/>
                    <a:pt x="7244" y="9148"/>
                    <a:pt x="9015" y="7760"/>
                  </a:cubicBezTo>
                  <a:cubicBezTo>
                    <a:pt x="10800" y="6360"/>
                    <a:pt x="12484" y="7073"/>
                    <a:pt x="14389" y="8027"/>
                  </a:cubicBezTo>
                  <a:cubicBezTo>
                    <a:pt x="14437" y="10403"/>
                    <a:pt x="14371" y="12473"/>
                    <a:pt x="12604" y="13859"/>
                  </a:cubicBezTo>
                  <a:cubicBezTo>
                    <a:pt x="10819" y="15258"/>
                    <a:pt x="9123" y="14549"/>
                    <a:pt x="7218" y="13596"/>
                  </a:cubicBezTo>
                  <a:close/>
                  <a:moveTo>
                    <a:pt x="9128" y="13531"/>
                  </a:moveTo>
                  <a:cubicBezTo>
                    <a:pt x="9683" y="13753"/>
                    <a:pt x="10215" y="13899"/>
                    <a:pt x="10736" y="13922"/>
                  </a:cubicBezTo>
                  <a:lnTo>
                    <a:pt x="8270" y="9693"/>
                  </a:lnTo>
                  <a:cubicBezTo>
                    <a:pt x="8094" y="10262"/>
                    <a:pt x="8018" y="10890"/>
                    <a:pt x="7988" y="11570"/>
                  </a:cubicBezTo>
                  <a:lnTo>
                    <a:pt x="9128" y="13531"/>
                  </a:lnTo>
                  <a:close/>
                  <a:moveTo>
                    <a:pt x="11711" y="13445"/>
                  </a:moveTo>
                  <a:cubicBezTo>
                    <a:pt x="11906" y="13348"/>
                    <a:pt x="12100" y="13226"/>
                    <a:pt x="12298" y="13067"/>
                  </a:cubicBezTo>
                  <a:cubicBezTo>
                    <a:pt x="12398" y="12988"/>
                    <a:pt x="12489" y="12904"/>
                    <a:pt x="12577" y="12819"/>
                  </a:cubicBezTo>
                  <a:lnTo>
                    <a:pt x="9787" y="7934"/>
                  </a:lnTo>
                  <a:cubicBezTo>
                    <a:pt x="9688" y="7998"/>
                    <a:pt x="9589" y="8069"/>
                    <a:pt x="9488" y="8149"/>
                  </a:cubicBezTo>
                  <a:cubicBezTo>
                    <a:pt x="9290" y="8307"/>
                    <a:pt x="9121" y="8474"/>
                    <a:pt x="8972" y="8652"/>
                  </a:cubicBezTo>
                  <a:lnTo>
                    <a:pt x="11711" y="13445"/>
                  </a:lnTo>
                  <a:close/>
                  <a:moveTo>
                    <a:pt x="13407" y="12000"/>
                  </a:moveTo>
                  <a:cubicBezTo>
                    <a:pt x="13611" y="11527"/>
                    <a:pt x="13723" y="11008"/>
                    <a:pt x="13784" y="10444"/>
                  </a:cubicBezTo>
                  <a:lnTo>
                    <a:pt x="12283" y="7830"/>
                  </a:lnTo>
                  <a:cubicBezTo>
                    <a:pt x="11815" y="7685"/>
                    <a:pt x="11363" y="7615"/>
                    <a:pt x="10913" y="7660"/>
                  </a:cubicBezTo>
                  <a:lnTo>
                    <a:pt x="13407" y="12000"/>
                  </a:lnTo>
                  <a:close/>
                  <a:moveTo>
                    <a:pt x="16965" y="7123"/>
                  </a:moveTo>
                  <a:cubicBezTo>
                    <a:pt x="17421" y="7289"/>
                    <a:pt x="17855" y="7394"/>
                    <a:pt x="18279" y="7398"/>
                  </a:cubicBezTo>
                  <a:lnTo>
                    <a:pt x="16261" y="4044"/>
                  </a:lnTo>
                  <a:cubicBezTo>
                    <a:pt x="16133" y="4533"/>
                    <a:pt x="16081" y="5067"/>
                    <a:pt x="16071" y="5642"/>
                  </a:cubicBezTo>
                  <a:lnTo>
                    <a:pt x="16965" y="7123"/>
                  </a:lnTo>
                  <a:close/>
                  <a:moveTo>
                    <a:pt x="19610" y="7085"/>
                  </a:moveTo>
                  <a:cubicBezTo>
                    <a:pt x="19909" y="6982"/>
                    <a:pt x="20208" y="6817"/>
                    <a:pt x="20510" y="6570"/>
                  </a:cubicBezTo>
                  <a:lnTo>
                    <a:pt x="17721" y="1845"/>
                  </a:lnTo>
                  <a:cubicBezTo>
                    <a:pt x="17423" y="2098"/>
                    <a:pt x="17191" y="2376"/>
                    <a:pt x="17007" y="2675"/>
                  </a:cubicBezTo>
                  <a:cubicBezTo>
                    <a:pt x="17007" y="2675"/>
                    <a:pt x="19610" y="7085"/>
                    <a:pt x="19610" y="708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Shape 10364">
              <a:extLst>
                <a:ext uri="{FF2B5EF4-FFF2-40B4-BE49-F238E27FC236}">
                  <a16:creationId xmlns:a16="http://schemas.microsoft.com/office/drawing/2014/main" id="{CED13C75-3AC9-8F43-A27D-3FC36A4C4F51}"/>
                </a:ext>
              </a:extLst>
            </p:cNvPr>
            <p:cNvSpPr/>
            <p:nvPr/>
          </p:nvSpPr>
          <p:spPr>
            <a:xfrm>
              <a:off x="20342604" y="4919807"/>
              <a:ext cx="795139" cy="8285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8" extrusionOk="0">
                  <a:moveTo>
                    <a:pt x="0" y="2367"/>
                  </a:moveTo>
                  <a:lnTo>
                    <a:pt x="8951" y="11157"/>
                  </a:lnTo>
                  <a:lnTo>
                    <a:pt x="11078" y="9188"/>
                  </a:lnTo>
                  <a:lnTo>
                    <a:pt x="6437" y="4635"/>
                  </a:lnTo>
                  <a:cubicBezTo>
                    <a:pt x="6796" y="4533"/>
                    <a:pt x="7134" y="4350"/>
                    <a:pt x="7402" y="4069"/>
                  </a:cubicBezTo>
                  <a:cubicBezTo>
                    <a:pt x="7936" y="3511"/>
                    <a:pt x="8097" y="2728"/>
                    <a:pt x="7933" y="1987"/>
                  </a:cubicBezTo>
                  <a:cubicBezTo>
                    <a:pt x="7919" y="1921"/>
                    <a:pt x="7902" y="1856"/>
                    <a:pt x="7882" y="1792"/>
                  </a:cubicBezTo>
                  <a:cubicBezTo>
                    <a:pt x="9084" y="1420"/>
                    <a:pt x="10285" y="1313"/>
                    <a:pt x="11432" y="1512"/>
                  </a:cubicBezTo>
                  <a:cubicBezTo>
                    <a:pt x="13324" y="1841"/>
                    <a:pt x="14949" y="2953"/>
                    <a:pt x="16131" y="4728"/>
                  </a:cubicBezTo>
                  <a:cubicBezTo>
                    <a:pt x="17973" y="7495"/>
                    <a:pt x="17832" y="11043"/>
                    <a:pt x="15877" y="13613"/>
                  </a:cubicBezTo>
                  <a:lnTo>
                    <a:pt x="14455" y="12303"/>
                  </a:lnTo>
                  <a:lnTo>
                    <a:pt x="15915" y="10862"/>
                  </a:lnTo>
                  <a:lnTo>
                    <a:pt x="15206" y="10209"/>
                  </a:lnTo>
                  <a:lnTo>
                    <a:pt x="9882" y="15464"/>
                  </a:lnTo>
                  <a:lnTo>
                    <a:pt x="10592" y="16118"/>
                  </a:lnTo>
                  <a:lnTo>
                    <a:pt x="12054" y="14674"/>
                  </a:lnTo>
                  <a:lnTo>
                    <a:pt x="14365" y="16801"/>
                  </a:lnTo>
                  <a:lnTo>
                    <a:pt x="11305" y="19822"/>
                  </a:lnTo>
                  <a:lnTo>
                    <a:pt x="13081" y="21458"/>
                  </a:lnTo>
                  <a:lnTo>
                    <a:pt x="21600" y="13048"/>
                  </a:lnTo>
                  <a:lnTo>
                    <a:pt x="19823" y="11412"/>
                  </a:lnTo>
                  <a:lnTo>
                    <a:pt x="17690" y="13518"/>
                  </a:lnTo>
                  <a:cubicBezTo>
                    <a:pt x="19379" y="10601"/>
                    <a:pt x="19335" y="6908"/>
                    <a:pt x="17380" y="3973"/>
                  </a:cubicBezTo>
                  <a:cubicBezTo>
                    <a:pt x="15971" y="1856"/>
                    <a:pt x="14006" y="526"/>
                    <a:pt x="11697" y="124"/>
                  </a:cubicBezTo>
                  <a:cubicBezTo>
                    <a:pt x="10165" y="-142"/>
                    <a:pt x="8574" y="24"/>
                    <a:pt x="7002" y="585"/>
                  </a:cubicBezTo>
                  <a:cubicBezTo>
                    <a:pt x="6059" y="-12"/>
                    <a:pt x="4773" y="95"/>
                    <a:pt x="3959" y="899"/>
                  </a:cubicBezTo>
                  <a:cubicBezTo>
                    <a:pt x="3722" y="1133"/>
                    <a:pt x="3552" y="1402"/>
                    <a:pt x="3440" y="1690"/>
                  </a:cubicBezTo>
                  <a:lnTo>
                    <a:pt x="2124" y="401"/>
                  </a:lnTo>
                  <a:lnTo>
                    <a:pt x="0" y="2367"/>
                  </a:lnTo>
                  <a:close/>
                  <a:moveTo>
                    <a:pt x="5023" y="1879"/>
                  </a:moveTo>
                  <a:cubicBezTo>
                    <a:pt x="5331" y="1567"/>
                    <a:pt x="5827" y="1505"/>
                    <a:pt x="6199" y="1742"/>
                  </a:cubicBezTo>
                  <a:cubicBezTo>
                    <a:pt x="6584" y="1986"/>
                    <a:pt x="6712" y="2467"/>
                    <a:pt x="6498" y="2857"/>
                  </a:cubicBezTo>
                  <a:cubicBezTo>
                    <a:pt x="6457" y="2939"/>
                    <a:pt x="6405" y="3017"/>
                    <a:pt x="6335" y="3086"/>
                  </a:cubicBezTo>
                  <a:cubicBezTo>
                    <a:pt x="5986" y="3431"/>
                    <a:pt x="5406" y="3440"/>
                    <a:pt x="5046" y="3108"/>
                  </a:cubicBezTo>
                  <a:cubicBezTo>
                    <a:pt x="4686" y="2775"/>
                    <a:pt x="4679" y="2227"/>
                    <a:pt x="5023" y="187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Shape 10365">
              <a:extLst>
                <a:ext uri="{FF2B5EF4-FFF2-40B4-BE49-F238E27FC236}">
                  <a16:creationId xmlns:a16="http://schemas.microsoft.com/office/drawing/2014/main" id="{B8489F4D-6D7B-BA49-BE58-0A63A096589A}"/>
                </a:ext>
              </a:extLst>
            </p:cNvPr>
            <p:cNvSpPr/>
            <p:nvPr/>
          </p:nvSpPr>
          <p:spPr>
            <a:xfrm>
              <a:off x="20885051" y="8052596"/>
              <a:ext cx="644759" cy="457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Shape 10366">
              <a:extLst>
                <a:ext uri="{FF2B5EF4-FFF2-40B4-BE49-F238E27FC236}">
                  <a16:creationId xmlns:a16="http://schemas.microsoft.com/office/drawing/2014/main" id="{F0775CE7-45AD-0B43-9A00-1588BDAD5231}"/>
                </a:ext>
              </a:extLst>
            </p:cNvPr>
            <p:cNvSpPr/>
            <p:nvPr/>
          </p:nvSpPr>
          <p:spPr>
            <a:xfrm>
              <a:off x="20024892" y="5668206"/>
              <a:ext cx="715283" cy="7918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Shape 10367">
              <a:extLst>
                <a:ext uri="{FF2B5EF4-FFF2-40B4-BE49-F238E27FC236}">
                  <a16:creationId xmlns:a16="http://schemas.microsoft.com/office/drawing/2014/main" id="{218EF259-F096-1646-A96A-D85C93A03455}"/>
                </a:ext>
              </a:extLst>
            </p:cNvPr>
            <p:cNvSpPr/>
            <p:nvPr/>
          </p:nvSpPr>
          <p:spPr>
            <a:xfrm>
              <a:off x="19982176" y="8448786"/>
              <a:ext cx="979708" cy="11526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1" h="21329" extrusionOk="0">
                  <a:moveTo>
                    <a:pt x="9479" y="69"/>
                  </a:moveTo>
                  <a:cubicBezTo>
                    <a:pt x="11124" y="274"/>
                    <a:pt x="12739" y="925"/>
                    <a:pt x="14086" y="2032"/>
                  </a:cubicBezTo>
                  <a:cubicBezTo>
                    <a:pt x="15976" y="3586"/>
                    <a:pt x="17010" y="5836"/>
                    <a:pt x="16935" y="8190"/>
                  </a:cubicBezTo>
                  <a:cubicBezTo>
                    <a:pt x="16907" y="10081"/>
                    <a:pt x="16182" y="11891"/>
                    <a:pt x="14858" y="13324"/>
                  </a:cubicBezTo>
                  <a:cubicBezTo>
                    <a:pt x="12857" y="15491"/>
                    <a:pt x="9835" y="16494"/>
                    <a:pt x="6856" y="15992"/>
                  </a:cubicBezTo>
                  <a:cubicBezTo>
                    <a:pt x="491" y="14715"/>
                    <a:pt x="-2156" y="7496"/>
                    <a:pt x="2011" y="2776"/>
                  </a:cubicBezTo>
                  <a:cubicBezTo>
                    <a:pt x="3901" y="635"/>
                    <a:pt x="6739" y="-271"/>
                    <a:pt x="9479" y="69"/>
                  </a:cubicBezTo>
                  <a:close/>
                  <a:moveTo>
                    <a:pt x="16811" y="1700"/>
                  </a:moveTo>
                  <a:cubicBezTo>
                    <a:pt x="18616" y="3812"/>
                    <a:pt x="19444" y="6467"/>
                    <a:pt x="19139" y="9165"/>
                  </a:cubicBezTo>
                  <a:cubicBezTo>
                    <a:pt x="18834" y="11863"/>
                    <a:pt x="17427" y="14284"/>
                    <a:pt x="15191" y="15988"/>
                  </a:cubicBezTo>
                  <a:cubicBezTo>
                    <a:pt x="12662" y="17916"/>
                    <a:pt x="9407" y="18600"/>
                    <a:pt x="6359" y="18040"/>
                  </a:cubicBezTo>
                  <a:cubicBezTo>
                    <a:pt x="5749" y="17929"/>
                    <a:pt x="5143" y="17767"/>
                    <a:pt x="4558" y="17555"/>
                  </a:cubicBezTo>
                  <a:lnTo>
                    <a:pt x="4164" y="19468"/>
                  </a:lnTo>
                  <a:lnTo>
                    <a:pt x="7063" y="20000"/>
                  </a:lnTo>
                  <a:lnTo>
                    <a:pt x="6790" y="21329"/>
                  </a:lnTo>
                  <a:lnTo>
                    <a:pt x="227" y="20124"/>
                  </a:lnTo>
                  <a:lnTo>
                    <a:pt x="500" y="18796"/>
                  </a:lnTo>
                  <a:lnTo>
                    <a:pt x="2757" y="19210"/>
                  </a:lnTo>
                  <a:lnTo>
                    <a:pt x="3219" y="16965"/>
                  </a:lnTo>
                  <a:cubicBezTo>
                    <a:pt x="2951" y="16825"/>
                    <a:pt x="2688" y="16674"/>
                    <a:pt x="2431" y="16511"/>
                  </a:cubicBezTo>
                  <a:cubicBezTo>
                    <a:pt x="2174" y="16349"/>
                    <a:pt x="1928" y="16168"/>
                    <a:pt x="1684" y="15982"/>
                  </a:cubicBezTo>
                  <a:lnTo>
                    <a:pt x="2580" y="14934"/>
                  </a:lnTo>
                  <a:cubicBezTo>
                    <a:pt x="5970" y="17523"/>
                    <a:pt x="10902" y="17523"/>
                    <a:pt x="14300" y="14933"/>
                  </a:cubicBezTo>
                  <a:cubicBezTo>
                    <a:pt x="16239" y="13456"/>
                    <a:pt x="17444" y="11360"/>
                    <a:pt x="17708" y="9021"/>
                  </a:cubicBezTo>
                  <a:cubicBezTo>
                    <a:pt x="17973" y="6682"/>
                    <a:pt x="17267" y="4385"/>
                    <a:pt x="15703" y="2555"/>
                  </a:cubicBezTo>
                  <a:lnTo>
                    <a:pt x="16811" y="1700"/>
                  </a:lnTo>
                  <a:close/>
                  <a:moveTo>
                    <a:pt x="9715" y="1064"/>
                  </a:moveTo>
                  <a:cubicBezTo>
                    <a:pt x="9278" y="996"/>
                    <a:pt x="8832" y="968"/>
                    <a:pt x="8387" y="974"/>
                  </a:cubicBezTo>
                  <a:cubicBezTo>
                    <a:pt x="8460" y="1222"/>
                    <a:pt x="8544" y="1461"/>
                    <a:pt x="8641" y="1699"/>
                  </a:cubicBezTo>
                  <a:cubicBezTo>
                    <a:pt x="8737" y="1936"/>
                    <a:pt x="8846" y="2172"/>
                    <a:pt x="8962" y="2399"/>
                  </a:cubicBezTo>
                  <a:cubicBezTo>
                    <a:pt x="9289" y="2208"/>
                    <a:pt x="9627" y="2028"/>
                    <a:pt x="9967" y="1859"/>
                  </a:cubicBezTo>
                  <a:cubicBezTo>
                    <a:pt x="10307" y="1689"/>
                    <a:pt x="10645" y="1529"/>
                    <a:pt x="10997" y="1382"/>
                  </a:cubicBezTo>
                  <a:cubicBezTo>
                    <a:pt x="10579" y="1244"/>
                    <a:pt x="10153" y="1132"/>
                    <a:pt x="9715" y="1064"/>
                  </a:cubicBezTo>
                  <a:close/>
                  <a:moveTo>
                    <a:pt x="12202" y="1889"/>
                  </a:moveTo>
                  <a:cubicBezTo>
                    <a:pt x="11715" y="2060"/>
                    <a:pt x="11237" y="2254"/>
                    <a:pt x="10773" y="2470"/>
                  </a:cubicBezTo>
                  <a:cubicBezTo>
                    <a:pt x="10309" y="2687"/>
                    <a:pt x="9856" y="2925"/>
                    <a:pt x="9417" y="3184"/>
                  </a:cubicBezTo>
                  <a:cubicBezTo>
                    <a:pt x="9617" y="3488"/>
                    <a:pt x="9841" y="3788"/>
                    <a:pt x="10079" y="4067"/>
                  </a:cubicBezTo>
                  <a:cubicBezTo>
                    <a:pt x="10318" y="4345"/>
                    <a:pt x="10571" y="4610"/>
                    <a:pt x="10847" y="4861"/>
                  </a:cubicBezTo>
                  <a:lnTo>
                    <a:pt x="13083" y="2442"/>
                  </a:lnTo>
                  <a:cubicBezTo>
                    <a:pt x="12944" y="2342"/>
                    <a:pt x="12798" y="2240"/>
                    <a:pt x="12652" y="2149"/>
                  </a:cubicBezTo>
                  <a:cubicBezTo>
                    <a:pt x="12506" y="2059"/>
                    <a:pt x="12354" y="1969"/>
                    <a:pt x="12202" y="1889"/>
                  </a:cubicBezTo>
                  <a:close/>
                  <a:moveTo>
                    <a:pt x="7362" y="1000"/>
                  </a:moveTo>
                  <a:cubicBezTo>
                    <a:pt x="6540" y="1111"/>
                    <a:pt x="5754" y="1343"/>
                    <a:pt x="5029" y="1689"/>
                  </a:cubicBezTo>
                  <a:cubicBezTo>
                    <a:pt x="4305" y="2035"/>
                    <a:pt x="3644" y="2485"/>
                    <a:pt x="3064" y="3041"/>
                  </a:cubicBezTo>
                  <a:lnTo>
                    <a:pt x="5529" y="5074"/>
                  </a:lnTo>
                  <a:cubicBezTo>
                    <a:pt x="5922" y="4671"/>
                    <a:pt x="6339" y="4283"/>
                    <a:pt x="6773" y="3923"/>
                  </a:cubicBezTo>
                  <a:cubicBezTo>
                    <a:pt x="7206" y="3564"/>
                    <a:pt x="7655" y="3227"/>
                    <a:pt x="8126" y="2912"/>
                  </a:cubicBezTo>
                  <a:cubicBezTo>
                    <a:pt x="7964" y="2608"/>
                    <a:pt x="7819" y="2296"/>
                    <a:pt x="7690" y="1976"/>
                  </a:cubicBezTo>
                  <a:cubicBezTo>
                    <a:pt x="7561" y="1655"/>
                    <a:pt x="7454" y="1336"/>
                    <a:pt x="7362" y="1000"/>
                  </a:cubicBezTo>
                  <a:close/>
                  <a:moveTo>
                    <a:pt x="13806" y="3027"/>
                  </a:moveTo>
                  <a:lnTo>
                    <a:pt x="11570" y="5446"/>
                  </a:lnTo>
                  <a:cubicBezTo>
                    <a:pt x="11852" y="5649"/>
                    <a:pt x="12144" y="5840"/>
                    <a:pt x="12449" y="6011"/>
                  </a:cubicBezTo>
                  <a:cubicBezTo>
                    <a:pt x="12752" y="6182"/>
                    <a:pt x="13064" y="6332"/>
                    <a:pt x="13387" y="6469"/>
                  </a:cubicBezTo>
                  <a:cubicBezTo>
                    <a:pt x="13602" y="6013"/>
                    <a:pt x="13798" y="5550"/>
                    <a:pt x="13963" y="5077"/>
                  </a:cubicBezTo>
                  <a:cubicBezTo>
                    <a:pt x="14128" y="4603"/>
                    <a:pt x="14273" y="4122"/>
                    <a:pt x="14386" y="3633"/>
                  </a:cubicBezTo>
                  <a:cubicBezTo>
                    <a:pt x="14296" y="3528"/>
                    <a:pt x="14195" y="3418"/>
                    <a:pt x="14098" y="3318"/>
                  </a:cubicBezTo>
                  <a:cubicBezTo>
                    <a:pt x="14001" y="3218"/>
                    <a:pt x="13909" y="3123"/>
                    <a:pt x="13806" y="3027"/>
                  </a:cubicBezTo>
                  <a:close/>
                  <a:moveTo>
                    <a:pt x="15097" y="4643"/>
                  </a:moveTo>
                  <a:cubicBezTo>
                    <a:pt x="14989" y="5011"/>
                    <a:pt x="14872" y="5369"/>
                    <a:pt x="14735" y="5729"/>
                  </a:cubicBezTo>
                  <a:cubicBezTo>
                    <a:pt x="14598" y="6089"/>
                    <a:pt x="14440" y="6449"/>
                    <a:pt x="14276" y="6798"/>
                  </a:cubicBezTo>
                  <a:cubicBezTo>
                    <a:pt x="14551" y="6884"/>
                    <a:pt x="14842" y="6953"/>
                    <a:pt x="15125" y="7013"/>
                  </a:cubicBezTo>
                  <a:cubicBezTo>
                    <a:pt x="15409" y="7074"/>
                    <a:pt x="15688" y="7122"/>
                    <a:pt x="15977" y="7158"/>
                  </a:cubicBezTo>
                  <a:cubicBezTo>
                    <a:pt x="15915" y="6710"/>
                    <a:pt x="15813" y="6274"/>
                    <a:pt x="15666" y="5853"/>
                  </a:cubicBezTo>
                  <a:cubicBezTo>
                    <a:pt x="15519" y="5432"/>
                    <a:pt x="15324" y="5029"/>
                    <a:pt x="15097" y="4643"/>
                  </a:cubicBezTo>
                  <a:close/>
                  <a:moveTo>
                    <a:pt x="8606" y="3701"/>
                  </a:moveTo>
                  <a:cubicBezTo>
                    <a:pt x="8180" y="3989"/>
                    <a:pt x="7775" y="4303"/>
                    <a:pt x="7382" y="4630"/>
                  </a:cubicBezTo>
                  <a:cubicBezTo>
                    <a:pt x="6990" y="4957"/>
                    <a:pt x="6609" y="5294"/>
                    <a:pt x="6252" y="5658"/>
                  </a:cubicBezTo>
                  <a:lnTo>
                    <a:pt x="8448" y="7464"/>
                  </a:lnTo>
                  <a:lnTo>
                    <a:pt x="10216" y="5542"/>
                  </a:lnTo>
                  <a:cubicBezTo>
                    <a:pt x="9905" y="5266"/>
                    <a:pt x="9620" y="4976"/>
                    <a:pt x="9351" y="4670"/>
                  </a:cubicBezTo>
                  <a:cubicBezTo>
                    <a:pt x="9081" y="4363"/>
                    <a:pt x="8831" y="4036"/>
                    <a:pt x="8606" y="3701"/>
                  </a:cubicBezTo>
                  <a:close/>
                  <a:moveTo>
                    <a:pt x="2433" y="3721"/>
                  </a:moveTo>
                  <a:cubicBezTo>
                    <a:pt x="1932" y="4341"/>
                    <a:pt x="1546" y="5031"/>
                    <a:pt x="1284" y="5757"/>
                  </a:cubicBezTo>
                  <a:cubicBezTo>
                    <a:pt x="1022" y="6483"/>
                    <a:pt x="879" y="7253"/>
                    <a:pt x="878" y="8036"/>
                  </a:cubicBezTo>
                  <a:cubicBezTo>
                    <a:pt x="1138" y="8064"/>
                    <a:pt x="1405" y="8097"/>
                    <a:pt x="1661" y="8144"/>
                  </a:cubicBezTo>
                  <a:cubicBezTo>
                    <a:pt x="2118" y="8228"/>
                    <a:pt x="2562" y="8343"/>
                    <a:pt x="3001" y="8485"/>
                  </a:cubicBezTo>
                  <a:cubicBezTo>
                    <a:pt x="3265" y="8000"/>
                    <a:pt x="3553" y="7531"/>
                    <a:pt x="3870" y="7076"/>
                  </a:cubicBezTo>
                  <a:cubicBezTo>
                    <a:pt x="4187" y="6619"/>
                    <a:pt x="4542" y="6181"/>
                    <a:pt x="4910" y="5757"/>
                  </a:cubicBezTo>
                  <a:lnTo>
                    <a:pt x="2433" y="3721"/>
                  </a:lnTo>
                  <a:close/>
                  <a:moveTo>
                    <a:pt x="10939" y="6126"/>
                  </a:moveTo>
                  <a:lnTo>
                    <a:pt x="9169" y="8060"/>
                  </a:lnTo>
                  <a:lnTo>
                    <a:pt x="11249" y="9761"/>
                  </a:lnTo>
                  <a:cubicBezTo>
                    <a:pt x="11579" y="9378"/>
                    <a:pt x="11885" y="8986"/>
                    <a:pt x="12172" y="8576"/>
                  </a:cubicBezTo>
                  <a:cubicBezTo>
                    <a:pt x="12459" y="8166"/>
                    <a:pt x="12721" y="7741"/>
                    <a:pt x="12963" y="7306"/>
                  </a:cubicBezTo>
                  <a:cubicBezTo>
                    <a:pt x="12603" y="7149"/>
                    <a:pt x="12253" y="6964"/>
                    <a:pt x="11915" y="6769"/>
                  </a:cubicBezTo>
                  <a:cubicBezTo>
                    <a:pt x="11577" y="6573"/>
                    <a:pt x="11251" y="6358"/>
                    <a:pt x="10939" y="6126"/>
                  </a:cubicBezTo>
                  <a:close/>
                  <a:moveTo>
                    <a:pt x="13849" y="7647"/>
                  </a:moveTo>
                  <a:cubicBezTo>
                    <a:pt x="13586" y="8127"/>
                    <a:pt x="13297" y="8593"/>
                    <a:pt x="12982" y="9045"/>
                  </a:cubicBezTo>
                  <a:cubicBezTo>
                    <a:pt x="12667" y="9497"/>
                    <a:pt x="12334" y="9936"/>
                    <a:pt x="11969" y="10357"/>
                  </a:cubicBezTo>
                  <a:lnTo>
                    <a:pt x="14436" y="12379"/>
                  </a:lnTo>
                  <a:cubicBezTo>
                    <a:pt x="14933" y="11764"/>
                    <a:pt x="15319" y="11085"/>
                    <a:pt x="15581" y="10366"/>
                  </a:cubicBezTo>
                  <a:cubicBezTo>
                    <a:pt x="15842" y="9647"/>
                    <a:pt x="15976" y="8886"/>
                    <a:pt x="15982" y="8110"/>
                  </a:cubicBezTo>
                  <a:cubicBezTo>
                    <a:pt x="15743" y="8082"/>
                    <a:pt x="15506" y="8058"/>
                    <a:pt x="15271" y="8015"/>
                  </a:cubicBezTo>
                  <a:cubicBezTo>
                    <a:pt x="15030" y="7970"/>
                    <a:pt x="14788" y="7908"/>
                    <a:pt x="14551" y="7847"/>
                  </a:cubicBezTo>
                  <a:cubicBezTo>
                    <a:pt x="14314" y="7786"/>
                    <a:pt x="14080" y="7724"/>
                    <a:pt x="13849" y="7647"/>
                  </a:cubicBezTo>
                  <a:close/>
                  <a:moveTo>
                    <a:pt x="5621" y="6339"/>
                  </a:moveTo>
                  <a:cubicBezTo>
                    <a:pt x="5287" y="6724"/>
                    <a:pt x="4981" y="7134"/>
                    <a:pt x="4692" y="7547"/>
                  </a:cubicBezTo>
                  <a:cubicBezTo>
                    <a:pt x="4403" y="7961"/>
                    <a:pt x="4130" y="8387"/>
                    <a:pt x="3887" y="8826"/>
                  </a:cubicBezTo>
                  <a:cubicBezTo>
                    <a:pt x="4272" y="8990"/>
                    <a:pt x="4648" y="9168"/>
                    <a:pt x="5008" y="9376"/>
                  </a:cubicBezTo>
                  <a:cubicBezTo>
                    <a:pt x="5368" y="9585"/>
                    <a:pt x="5718" y="9817"/>
                    <a:pt x="6049" y="10067"/>
                  </a:cubicBezTo>
                  <a:lnTo>
                    <a:pt x="7817" y="8145"/>
                  </a:lnTo>
                  <a:lnTo>
                    <a:pt x="5621" y="6339"/>
                  </a:lnTo>
                  <a:close/>
                  <a:moveTo>
                    <a:pt x="8538" y="8741"/>
                  </a:moveTo>
                  <a:lnTo>
                    <a:pt x="6770" y="10663"/>
                  </a:lnTo>
                  <a:cubicBezTo>
                    <a:pt x="7059" y="10924"/>
                    <a:pt x="7330" y="11201"/>
                    <a:pt x="7582" y="11489"/>
                  </a:cubicBezTo>
                  <a:cubicBezTo>
                    <a:pt x="7834" y="11777"/>
                    <a:pt x="8064" y="12076"/>
                    <a:pt x="8278" y="12390"/>
                  </a:cubicBezTo>
                  <a:cubicBezTo>
                    <a:pt x="8700" y="12103"/>
                    <a:pt x="9109" y="11798"/>
                    <a:pt x="9499" y="11473"/>
                  </a:cubicBezTo>
                  <a:cubicBezTo>
                    <a:pt x="9889" y="11147"/>
                    <a:pt x="10262" y="10804"/>
                    <a:pt x="10617" y="10442"/>
                  </a:cubicBezTo>
                  <a:lnTo>
                    <a:pt x="8538" y="8741"/>
                  </a:lnTo>
                  <a:close/>
                  <a:moveTo>
                    <a:pt x="1798" y="9132"/>
                  </a:moveTo>
                  <a:cubicBezTo>
                    <a:pt x="1535" y="9075"/>
                    <a:pt x="1275" y="9033"/>
                    <a:pt x="1007" y="8999"/>
                  </a:cubicBezTo>
                  <a:cubicBezTo>
                    <a:pt x="1062" y="9423"/>
                    <a:pt x="1148" y="9837"/>
                    <a:pt x="1280" y="10238"/>
                  </a:cubicBezTo>
                  <a:cubicBezTo>
                    <a:pt x="1412" y="10638"/>
                    <a:pt x="1583" y="11018"/>
                    <a:pt x="1786" y="11388"/>
                  </a:cubicBezTo>
                  <a:cubicBezTo>
                    <a:pt x="1891" y="11037"/>
                    <a:pt x="2008" y="10691"/>
                    <a:pt x="2139" y="10348"/>
                  </a:cubicBezTo>
                  <a:cubicBezTo>
                    <a:pt x="2270" y="10005"/>
                    <a:pt x="2418" y="9667"/>
                    <a:pt x="2574" y="9334"/>
                  </a:cubicBezTo>
                  <a:cubicBezTo>
                    <a:pt x="2319" y="9257"/>
                    <a:pt x="2059" y="9189"/>
                    <a:pt x="1798" y="9132"/>
                  </a:cubicBezTo>
                  <a:close/>
                  <a:moveTo>
                    <a:pt x="11338" y="11038"/>
                  </a:moveTo>
                  <a:cubicBezTo>
                    <a:pt x="10948" y="11437"/>
                    <a:pt x="10541" y="11810"/>
                    <a:pt x="10111" y="12167"/>
                  </a:cubicBezTo>
                  <a:cubicBezTo>
                    <a:pt x="9681" y="12525"/>
                    <a:pt x="9224" y="12866"/>
                    <a:pt x="8757" y="13179"/>
                  </a:cubicBezTo>
                  <a:cubicBezTo>
                    <a:pt x="8923" y="13483"/>
                    <a:pt x="9075" y="13796"/>
                    <a:pt x="9206" y="14117"/>
                  </a:cubicBezTo>
                  <a:cubicBezTo>
                    <a:pt x="9337" y="14439"/>
                    <a:pt x="9449" y="14769"/>
                    <a:pt x="9544" y="15106"/>
                  </a:cubicBezTo>
                  <a:cubicBezTo>
                    <a:pt x="10358" y="14993"/>
                    <a:pt x="11133" y="14757"/>
                    <a:pt x="11852" y="14413"/>
                  </a:cubicBezTo>
                  <a:cubicBezTo>
                    <a:pt x="12571" y="14068"/>
                    <a:pt x="13229" y="13610"/>
                    <a:pt x="13805" y="13059"/>
                  </a:cubicBezTo>
                  <a:lnTo>
                    <a:pt x="11338" y="11038"/>
                  </a:lnTo>
                  <a:close/>
                  <a:moveTo>
                    <a:pt x="3466" y="9652"/>
                  </a:moveTo>
                  <a:cubicBezTo>
                    <a:pt x="3255" y="10099"/>
                    <a:pt x="3068" y="10559"/>
                    <a:pt x="2906" y="11023"/>
                  </a:cubicBezTo>
                  <a:cubicBezTo>
                    <a:pt x="2744" y="11488"/>
                    <a:pt x="2612" y="11967"/>
                    <a:pt x="2500" y="12447"/>
                  </a:cubicBezTo>
                  <a:cubicBezTo>
                    <a:pt x="2606" y="12576"/>
                    <a:pt x="2712" y="12693"/>
                    <a:pt x="2827" y="12816"/>
                  </a:cubicBezTo>
                  <a:cubicBezTo>
                    <a:pt x="2943" y="12939"/>
                    <a:pt x="3067" y="13064"/>
                    <a:pt x="3192" y="13180"/>
                  </a:cubicBezTo>
                  <a:lnTo>
                    <a:pt x="5416" y="10759"/>
                  </a:lnTo>
                  <a:cubicBezTo>
                    <a:pt x="5115" y="10538"/>
                    <a:pt x="4810" y="10332"/>
                    <a:pt x="4484" y="10148"/>
                  </a:cubicBezTo>
                  <a:cubicBezTo>
                    <a:pt x="4158" y="9964"/>
                    <a:pt x="3813" y="9796"/>
                    <a:pt x="3466" y="9652"/>
                  </a:cubicBezTo>
                  <a:close/>
                  <a:moveTo>
                    <a:pt x="6136" y="11355"/>
                  </a:moveTo>
                  <a:lnTo>
                    <a:pt x="3901" y="13774"/>
                  </a:lnTo>
                  <a:cubicBezTo>
                    <a:pt x="4016" y="13856"/>
                    <a:pt x="4137" y="13929"/>
                    <a:pt x="4256" y="14005"/>
                  </a:cubicBezTo>
                  <a:cubicBezTo>
                    <a:pt x="4376" y="14081"/>
                    <a:pt x="4502" y="14158"/>
                    <a:pt x="4626" y="14228"/>
                  </a:cubicBezTo>
                  <a:cubicBezTo>
                    <a:pt x="5123" y="14054"/>
                    <a:pt x="5608" y="13859"/>
                    <a:pt x="6082" y="13639"/>
                  </a:cubicBezTo>
                  <a:cubicBezTo>
                    <a:pt x="6556" y="13419"/>
                    <a:pt x="7019" y="13171"/>
                    <a:pt x="7466" y="12906"/>
                  </a:cubicBezTo>
                  <a:cubicBezTo>
                    <a:pt x="7279" y="12625"/>
                    <a:pt x="7074" y="12352"/>
                    <a:pt x="6853" y="12093"/>
                  </a:cubicBezTo>
                  <a:cubicBezTo>
                    <a:pt x="6632" y="11833"/>
                    <a:pt x="6391" y="11591"/>
                    <a:pt x="6136" y="11355"/>
                  </a:cubicBezTo>
                  <a:close/>
                  <a:moveTo>
                    <a:pt x="7934" y="13694"/>
                  </a:moveTo>
                  <a:cubicBezTo>
                    <a:pt x="7591" y="13896"/>
                    <a:pt x="7243" y="14084"/>
                    <a:pt x="6885" y="14262"/>
                  </a:cubicBezTo>
                  <a:cubicBezTo>
                    <a:pt x="6527" y="14440"/>
                    <a:pt x="6160" y="14609"/>
                    <a:pt x="5788" y="14762"/>
                  </a:cubicBezTo>
                  <a:cubicBezTo>
                    <a:pt x="6191" y="14908"/>
                    <a:pt x="6614" y="15020"/>
                    <a:pt x="7040" y="15099"/>
                  </a:cubicBezTo>
                  <a:cubicBezTo>
                    <a:pt x="7538" y="15190"/>
                    <a:pt x="8041" y="15236"/>
                    <a:pt x="8548" y="15233"/>
                  </a:cubicBezTo>
                  <a:cubicBezTo>
                    <a:pt x="8471" y="14966"/>
                    <a:pt x="8384" y="14704"/>
                    <a:pt x="8282" y="14447"/>
                  </a:cubicBezTo>
                  <a:cubicBezTo>
                    <a:pt x="8181" y="14190"/>
                    <a:pt x="8061" y="13938"/>
                    <a:pt x="7934" y="13694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Shape 10368">
              <a:extLst>
                <a:ext uri="{FF2B5EF4-FFF2-40B4-BE49-F238E27FC236}">
                  <a16:creationId xmlns:a16="http://schemas.microsoft.com/office/drawing/2014/main" id="{A02E6F7D-840D-3144-B468-027B5A0FEB8C}"/>
                </a:ext>
              </a:extLst>
            </p:cNvPr>
            <p:cNvSpPr/>
            <p:nvPr/>
          </p:nvSpPr>
          <p:spPr>
            <a:xfrm>
              <a:off x="18752832" y="6832014"/>
              <a:ext cx="466518" cy="539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307" y="15970"/>
                  </a:lnTo>
                  <a:lnTo>
                    <a:pt x="6112" y="19464"/>
                  </a:lnTo>
                  <a:cubicBezTo>
                    <a:pt x="6112" y="19464"/>
                    <a:pt x="0" y="21600"/>
                    <a:pt x="0" y="21600"/>
                  </a:cubicBezTo>
                  <a:close/>
                  <a:moveTo>
                    <a:pt x="6773" y="18782"/>
                  </a:moveTo>
                  <a:lnTo>
                    <a:pt x="1968" y="15288"/>
                  </a:lnTo>
                  <a:lnTo>
                    <a:pt x="13737" y="3150"/>
                  </a:lnTo>
                  <a:lnTo>
                    <a:pt x="18545" y="6642"/>
                  </a:lnTo>
                  <a:cubicBezTo>
                    <a:pt x="18545" y="6642"/>
                    <a:pt x="6773" y="18782"/>
                    <a:pt x="6773" y="18782"/>
                  </a:cubicBezTo>
                  <a:close/>
                  <a:moveTo>
                    <a:pt x="19218" y="5946"/>
                  </a:moveTo>
                  <a:lnTo>
                    <a:pt x="14411" y="2455"/>
                  </a:lnTo>
                  <a:lnTo>
                    <a:pt x="16792" y="0"/>
                  </a:lnTo>
                  <a:lnTo>
                    <a:pt x="21600" y="3492"/>
                  </a:lnTo>
                  <a:cubicBezTo>
                    <a:pt x="21600" y="3492"/>
                    <a:pt x="19218" y="5946"/>
                    <a:pt x="19218" y="59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Shape 10369">
              <a:extLst>
                <a:ext uri="{FF2B5EF4-FFF2-40B4-BE49-F238E27FC236}">
                  <a16:creationId xmlns:a16="http://schemas.microsoft.com/office/drawing/2014/main" id="{F3DF7383-8CDC-1A4B-B5D5-0B3C64D17C39}"/>
                </a:ext>
              </a:extLst>
            </p:cNvPr>
            <p:cNvSpPr/>
            <p:nvPr/>
          </p:nvSpPr>
          <p:spPr>
            <a:xfrm>
              <a:off x="20044209" y="7524991"/>
              <a:ext cx="501644" cy="700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6" h="21363" extrusionOk="0">
                  <a:moveTo>
                    <a:pt x="10609" y="43"/>
                  </a:moveTo>
                  <a:cubicBezTo>
                    <a:pt x="8165" y="-162"/>
                    <a:pt x="5621" y="372"/>
                    <a:pt x="3560" y="1702"/>
                  </a:cubicBezTo>
                  <a:cubicBezTo>
                    <a:pt x="-561" y="4362"/>
                    <a:pt x="-1197" y="9181"/>
                    <a:pt x="2140" y="12465"/>
                  </a:cubicBezTo>
                  <a:cubicBezTo>
                    <a:pt x="4853" y="15135"/>
                    <a:pt x="9359" y="15971"/>
                    <a:pt x="13163" y="14762"/>
                  </a:cubicBezTo>
                  <a:cubicBezTo>
                    <a:pt x="13165" y="14832"/>
                    <a:pt x="13187" y="14904"/>
                    <a:pt x="13225" y="14972"/>
                  </a:cubicBezTo>
                  <a:lnTo>
                    <a:pt x="16612" y="21039"/>
                  </a:lnTo>
                  <a:cubicBezTo>
                    <a:pt x="16765" y="21313"/>
                    <a:pt x="17169" y="21438"/>
                    <a:pt x="17513" y="21316"/>
                  </a:cubicBezTo>
                  <a:lnTo>
                    <a:pt x="17878" y="21186"/>
                  </a:lnTo>
                  <a:cubicBezTo>
                    <a:pt x="18222" y="21064"/>
                    <a:pt x="18373" y="20741"/>
                    <a:pt x="18220" y="20467"/>
                  </a:cubicBezTo>
                  <a:lnTo>
                    <a:pt x="14832" y="14405"/>
                  </a:lnTo>
                  <a:cubicBezTo>
                    <a:pt x="14778" y="14307"/>
                    <a:pt x="14685" y="14238"/>
                    <a:pt x="14581" y="14183"/>
                  </a:cubicBezTo>
                  <a:cubicBezTo>
                    <a:pt x="14946" y="14006"/>
                    <a:pt x="15305" y="13816"/>
                    <a:pt x="15646" y="13596"/>
                  </a:cubicBezTo>
                  <a:cubicBezTo>
                    <a:pt x="19767" y="10937"/>
                    <a:pt x="20403" y="6118"/>
                    <a:pt x="17066" y="2833"/>
                  </a:cubicBezTo>
                  <a:cubicBezTo>
                    <a:pt x="15397" y="1191"/>
                    <a:pt x="13053" y="247"/>
                    <a:pt x="10609" y="43"/>
                  </a:cubicBezTo>
                  <a:close/>
                  <a:moveTo>
                    <a:pt x="10451" y="1237"/>
                  </a:moveTo>
                  <a:cubicBezTo>
                    <a:pt x="12511" y="1410"/>
                    <a:pt x="14487" y="2210"/>
                    <a:pt x="15893" y="3594"/>
                  </a:cubicBezTo>
                  <a:cubicBezTo>
                    <a:pt x="18705" y="6361"/>
                    <a:pt x="18170" y="10422"/>
                    <a:pt x="14697" y="12663"/>
                  </a:cubicBezTo>
                  <a:cubicBezTo>
                    <a:pt x="11225" y="14903"/>
                    <a:pt x="6130" y="14477"/>
                    <a:pt x="3318" y="11709"/>
                  </a:cubicBezTo>
                  <a:cubicBezTo>
                    <a:pt x="506" y="8942"/>
                    <a:pt x="1041" y="4882"/>
                    <a:pt x="4514" y="2641"/>
                  </a:cubicBezTo>
                  <a:cubicBezTo>
                    <a:pt x="6250" y="1520"/>
                    <a:pt x="8392" y="1065"/>
                    <a:pt x="10451" y="123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Shape 10370">
              <a:extLst>
                <a:ext uri="{FF2B5EF4-FFF2-40B4-BE49-F238E27FC236}">
                  <a16:creationId xmlns:a16="http://schemas.microsoft.com/office/drawing/2014/main" id="{E85339FA-1527-0542-AD7E-CC777FEBA5CC}"/>
                </a:ext>
              </a:extLst>
            </p:cNvPr>
            <p:cNvSpPr/>
            <p:nvPr/>
          </p:nvSpPr>
          <p:spPr>
            <a:xfrm>
              <a:off x="17425322" y="6394160"/>
              <a:ext cx="534329" cy="59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Shape 10371">
              <a:extLst>
                <a:ext uri="{FF2B5EF4-FFF2-40B4-BE49-F238E27FC236}">
                  <a16:creationId xmlns:a16="http://schemas.microsoft.com/office/drawing/2014/main" id="{36C7C2A5-92ED-3448-96BA-3BD12ED4DC4C}"/>
                </a:ext>
              </a:extLst>
            </p:cNvPr>
            <p:cNvSpPr/>
            <p:nvPr/>
          </p:nvSpPr>
          <p:spPr>
            <a:xfrm>
              <a:off x="17176640" y="7642515"/>
              <a:ext cx="745364" cy="625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66" y="8645"/>
                  </a:moveTo>
                  <a:cubicBezTo>
                    <a:pt x="12912" y="8819"/>
                    <a:pt x="12183" y="8233"/>
                    <a:pt x="12037" y="7337"/>
                  </a:cubicBezTo>
                  <a:cubicBezTo>
                    <a:pt x="11891" y="6440"/>
                    <a:pt x="12382" y="5571"/>
                    <a:pt x="13136" y="5397"/>
                  </a:cubicBezTo>
                  <a:cubicBezTo>
                    <a:pt x="13888" y="5223"/>
                    <a:pt x="14617" y="5809"/>
                    <a:pt x="14763" y="6705"/>
                  </a:cubicBezTo>
                  <a:cubicBezTo>
                    <a:pt x="14909" y="7602"/>
                    <a:pt x="14418" y="8471"/>
                    <a:pt x="13666" y="8645"/>
                  </a:cubicBezTo>
                  <a:close/>
                  <a:moveTo>
                    <a:pt x="9893" y="16176"/>
                  </a:moveTo>
                  <a:lnTo>
                    <a:pt x="7167" y="16807"/>
                  </a:lnTo>
                  <a:lnTo>
                    <a:pt x="6637" y="13559"/>
                  </a:lnTo>
                  <a:lnTo>
                    <a:pt x="9363" y="12928"/>
                  </a:lnTo>
                  <a:cubicBezTo>
                    <a:pt x="9363" y="12928"/>
                    <a:pt x="9893" y="16176"/>
                    <a:pt x="9893" y="16176"/>
                  </a:cubicBezTo>
                  <a:close/>
                  <a:moveTo>
                    <a:pt x="5604" y="17169"/>
                  </a:moveTo>
                  <a:lnTo>
                    <a:pt x="2878" y="17800"/>
                  </a:lnTo>
                  <a:lnTo>
                    <a:pt x="2348" y="14552"/>
                  </a:lnTo>
                  <a:lnTo>
                    <a:pt x="5074" y="13921"/>
                  </a:lnTo>
                  <a:cubicBezTo>
                    <a:pt x="5074" y="13921"/>
                    <a:pt x="5604" y="17169"/>
                    <a:pt x="5604" y="17169"/>
                  </a:cubicBezTo>
                  <a:close/>
                  <a:moveTo>
                    <a:pt x="12498" y="1492"/>
                  </a:moveTo>
                  <a:lnTo>
                    <a:pt x="7003" y="11626"/>
                  </a:lnTo>
                  <a:lnTo>
                    <a:pt x="694" y="13086"/>
                  </a:lnTo>
                  <a:lnTo>
                    <a:pt x="2084" y="21600"/>
                  </a:lnTo>
                  <a:lnTo>
                    <a:pt x="13469" y="18964"/>
                  </a:lnTo>
                  <a:lnTo>
                    <a:pt x="12369" y="12224"/>
                  </a:lnTo>
                  <a:lnTo>
                    <a:pt x="15993" y="11385"/>
                  </a:lnTo>
                  <a:lnTo>
                    <a:pt x="17093" y="18125"/>
                  </a:lnTo>
                  <a:lnTo>
                    <a:pt x="21600" y="17082"/>
                  </a:lnTo>
                  <a:lnTo>
                    <a:pt x="20219" y="8622"/>
                  </a:lnTo>
                  <a:lnTo>
                    <a:pt x="20832" y="8481"/>
                  </a:lnTo>
                  <a:cubicBezTo>
                    <a:pt x="20832" y="8481"/>
                    <a:pt x="12498" y="1492"/>
                    <a:pt x="12498" y="1492"/>
                  </a:cubicBezTo>
                  <a:close/>
                  <a:moveTo>
                    <a:pt x="20572" y="6974"/>
                  </a:moveTo>
                  <a:lnTo>
                    <a:pt x="20663" y="7533"/>
                  </a:lnTo>
                  <a:lnTo>
                    <a:pt x="12346" y="559"/>
                  </a:lnTo>
                  <a:lnTo>
                    <a:pt x="6626" y="11107"/>
                  </a:lnTo>
                  <a:lnTo>
                    <a:pt x="0" y="12641"/>
                  </a:lnTo>
                  <a:lnTo>
                    <a:pt x="3130" y="6656"/>
                  </a:lnTo>
                  <a:lnTo>
                    <a:pt x="9437" y="5195"/>
                  </a:lnTo>
                  <a:lnTo>
                    <a:pt x="12254" y="0"/>
                  </a:lnTo>
                  <a:cubicBezTo>
                    <a:pt x="12254" y="0"/>
                    <a:pt x="20572" y="6974"/>
                    <a:pt x="20572" y="697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Shape 10372">
              <a:extLst>
                <a:ext uri="{FF2B5EF4-FFF2-40B4-BE49-F238E27FC236}">
                  <a16:creationId xmlns:a16="http://schemas.microsoft.com/office/drawing/2014/main" id="{C625689B-A2B4-DB43-AD23-3B82646831B4}"/>
                </a:ext>
              </a:extLst>
            </p:cNvPr>
            <p:cNvSpPr/>
            <p:nvPr/>
          </p:nvSpPr>
          <p:spPr>
            <a:xfrm>
              <a:off x="18332159" y="5376375"/>
              <a:ext cx="863654" cy="789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9" h="20716" extrusionOk="0">
                  <a:moveTo>
                    <a:pt x="19071" y="18146"/>
                  </a:moveTo>
                  <a:cubicBezTo>
                    <a:pt x="20183" y="16314"/>
                    <a:pt x="19749" y="13820"/>
                    <a:pt x="18102" y="12586"/>
                  </a:cubicBezTo>
                  <a:cubicBezTo>
                    <a:pt x="17662" y="12256"/>
                    <a:pt x="17178" y="12053"/>
                    <a:pt x="16685" y="11962"/>
                  </a:cubicBezTo>
                  <a:lnTo>
                    <a:pt x="16672" y="15889"/>
                  </a:lnTo>
                  <a:cubicBezTo>
                    <a:pt x="16671" y="16166"/>
                    <a:pt x="16469" y="16390"/>
                    <a:pt x="16220" y="16389"/>
                  </a:cubicBezTo>
                  <a:cubicBezTo>
                    <a:pt x="15971" y="16388"/>
                    <a:pt x="15770" y="16164"/>
                    <a:pt x="15771" y="15887"/>
                  </a:cubicBezTo>
                  <a:lnTo>
                    <a:pt x="15784" y="11921"/>
                  </a:lnTo>
                  <a:cubicBezTo>
                    <a:pt x="14735" y="12022"/>
                    <a:pt x="13732" y="12627"/>
                    <a:pt x="13098" y="13672"/>
                  </a:cubicBezTo>
                  <a:cubicBezTo>
                    <a:pt x="11985" y="15504"/>
                    <a:pt x="12420" y="17998"/>
                    <a:pt x="14067" y="19232"/>
                  </a:cubicBezTo>
                  <a:cubicBezTo>
                    <a:pt x="15713" y="20465"/>
                    <a:pt x="17958" y="19979"/>
                    <a:pt x="19071" y="18146"/>
                  </a:cubicBezTo>
                  <a:close/>
                  <a:moveTo>
                    <a:pt x="16740" y="7857"/>
                  </a:moveTo>
                  <a:lnTo>
                    <a:pt x="15291" y="6772"/>
                  </a:lnTo>
                  <a:cubicBezTo>
                    <a:pt x="15127" y="6649"/>
                    <a:pt x="15015" y="6369"/>
                    <a:pt x="15043" y="6151"/>
                  </a:cubicBezTo>
                  <a:lnTo>
                    <a:pt x="15275" y="4322"/>
                  </a:lnTo>
                  <a:lnTo>
                    <a:pt x="11975" y="5321"/>
                  </a:lnTo>
                  <a:cubicBezTo>
                    <a:pt x="11975" y="5321"/>
                    <a:pt x="12203" y="5706"/>
                    <a:pt x="12483" y="6179"/>
                  </a:cubicBezTo>
                  <a:lnTo>
                    <a:pt x="16109" y="8895"/>
                  </a:lnTo>
                  <a:cubicBezTo>
                    <a:pt x="16109" y="8895"/>
                    <a:pt x="16740" y="7857"/>
                    <a:pt x="16740" y="7857"/>
                  </a:cubicBezTo>
                  <a:close/>
                  <a:moveTo>
                    <a:pt x="15093" y="9342"/>
                  </a:moveTo>
                  <a:lnTo>
                    <a:pt x="13604" y="8227"/>
                  </a:lnTo>
                  <a:cubicBezTo>
                    <a:pt x="13647" y="8494"/>
                    <a:pt x="13599" y="8776"/>
                    <a:pt x="13458" y="9008"/>
                  </a:cubicBezTo>
                  <a:lnTo>
                    <a:pt x="13459" y="9008"/>
                  </a:lnTo>
                  <a:cubicBezTo>
                    <a:pt x="13459" y="9008"/>
                    <a:pt x="13042" y="9692"/>
                    <a:pt x="12523" y="10542"/>
                  </a:cubicBezTo>
                  <a:cubicBezTo>
                    <a:pt x="12523" y="10542"/>
                    <a:pt x="15093" y="9342"/>
                    <a:pt x="15093" y="9342"/>
                  </a:cubicBezTo>
                  <a:close/>
                  <a:moveTo>
                    <a:pt x="11619" y="8259"/>
                  </a:moveTo>
                  <a:cubicBezTo>
                    <a:pt x="11619" y="8259"/>
                    <a:pt x="10321" y="6315"/>
                    <a:pt x="9704" y="5383"/>
                  </a:cubicBezTo>
                  <a:lnTo>
                    <a:pt x="8507" y="5869"/>
                  </a:lnTo>
                  <a:cubicBezTo>
                    <a:pt x="8769" y="6978"/>
                    <a:pt x="8675" y="8186"/>
                    <a:pt x="8184" y="9262"/>
                  </a:cubicBezTo>
                  <a:lnTo>
                    <a:pt x="10126" y="10718"/>
                  </a:lnTo>
                  <a:cubicBezTo>
                    <a:pt x="10126" y="10718"/>
                    <a:pt x="11619" y="8259"/>
                    <a:pt x="11619" y="8259"/>
                  </a:cubicBezTo>
                  <a:close/>
                  <a:moveTo>
                    <a:pt x="7096" y="9656"/>
                  </a:moveTo>
                  <a:lnTo>
                    <a:pt x="4125" y="7430"/>
                  </a:lnTo>
                  <a:cubicBezTo>
                    <a:pt x="3919" y="7275"/>
                    <a:pt x="3865" y="6964"/>
                    <a:pt x="4004" y="6735"/>
                  </a:cubicBezTo>
                  <a:cubicBezTo>
                    <a:pt x="4067" y="6631"/>
                    <a:pt x="4159" y="6564"/>
                    <a:pt x="4260" y="6533"/>
                  </a:cubicBezTo>
                  <a:lnTo>
                    <a:pt x="4259" y="6531"/>
                  </a:lnTo>
                  <a:lnTo>
                    <a:pt x="7505" y="5212"/>
                  </a:lnTo>
                  <a:cubicBezTo>
                    <a:pt x="7238" y="4652"/>
                    <a:pt x="6848" y="4155"/>
                    <a:pt x="6343" y="3777"/>
                  </a:cubicBezTo>
                  <a:cubicBezTo>
                    <a:pt x="4697" y="2543"/>
                    <a:pt x="2452" y="3030"/>
                    <a:pt x="1339" y="4862"/>
                  </a:cubicBezTo>
                  <a:cubicBezTo>
                    <a:pt x="227" y="6694"/>
                    <a:pt x="661" y="9188"/>
                    <a:pt x="2308" y="10422"/>
                  </a:cubicBezTo>
                  <a:cubicBezTo>
                    <a:pt x="3854" y="11580"/>
                    <a:pt x="5928" y="11221"/>
                    <a:pt x="7096" y="9656"/>
                  </a:cubicBezTo>
                  <a:close/>
                  <a:moveTo>
                    <a:pt x="5362" y="7148"/>
                  </a:moveTo>
                  <a:lnTo>
                    <a:pt x="7578" y="8808"/>
                  </a:lnTo>
                  <a:cubicBezTo>
                    <a:pt x="7940" y="7960"/>
                    <a:pt x="8013" y="7021"/>
                    <a:pt x="7822" y="6148"/>
                  </a:cubicBezTo>
                  <a:cubicBezTo>
                    <a:pt x="7822" y="6148"/>
                    <a:pt x="5362" y="7148"/>
                    <a:pt x="5362" y="7148"/>
                  </a:cubicBezTo>
                  <a:close/>
                  <a:moveTo>
                    <a:pt x="19668" y="18594"/>
                  </a:moveTo>
                  <a:cubicBezTo>
                    <a:pt x="18331" y="20796"/>
                    <a:pt x="15642" y="21379"/>
                    <a:pt x="13663" y="19896"/>
                  </a:cubicBezTo>
                  <a:cubicBezTo>
                    <a:pt x="11684" y="18413"/>
                    <a:pt x="11164" y="15426"/>
                    <a:pt x="12501" y="13224"/>
                  </a:cubicBezTo>
                  <a:cubicBezTo>
                    <a:pt x="13276" y="11948"/>
                    <a:pt x="14505" y="11216"/>
                    <a:pt x="15787" y="11115"/>
                  </a:cubicBezTo>
                  <a:lnTo>
                    <a:pt x="15791" y="10101"/>
                  </a:lnTo>
                  <a:lnTo>
                    <a:pt x="11595" y="12059"/>
                  </a:lnTo>
                  <a:cubicBezTo>
                    <a:pt x="11028" y="12983"/>
                    <a:pt x="10547" y="13764"/>
                    <a:pt x="10524" y="13787"/>
                  </a:cubicBezTo>
                  <a:cubicBezTo>
                    <a:pt x="10135" y="14180"/>
                    <a:pt x="9533" y="14149"/>
                    <a:pt x="9180" y="13717"/>
                  </a:cubicBezTo>
                  <a:cubicBezTo>
                    <a:pt x="8879" y="13349"/>
                    <a:pt x="8857" y="12810"/>
                    <a:pt x="9097" y="12415"/>
                  </a:cubicBezTo>
                  <a:lnTo>
                    <a:pt x="9096" y="12414"/>
                  </a:lnTo>
                  <a:lnTo>
                    <a:pt x="9622" y="11548"/>
                  </a:lnTo>
                  <a:lnTo>
                    <a:pt x="7695" y="10105"/>
                  </a:lnTo>
                  <a:cubicBezTo>
                    <a:pt x="6301" y="12039"/>
                    <a:pt x="3783" y="12494"/>
                    <a:pt x="1904" y="11086"/>
                  </a:cubicBezTo>
                  <a:cubicBezTo>
                    <a:pt x="-75" y="9603"/>
                    <a:pt x="-595" y="6616"/>
                    <a:pt x="742" y="4414"/>
                  </a:cubicBezTo>
                  <a:cubicBezTo>
                    <a:pt x="2079" y="2212"/>
                    <a:pt x="4768" y="1629"/>
                    <a:pt x="6747" y="3112"/>
                  </a:cubicBezTo>
                  <a:cubicBezTo>
                    <a:pt x="7383" y="3589"/>
                    <a:pt x="7868" y="4222"/>
                    <a:pt x="8189" y="4933"/>
                  </a:cubicBezTo>
                  <a:lnTo>
                    <a:pt x="9242" y="4506"/>
                  </a:lnTo>
                  <a:cubicBezTo>
                    <a:pt x="9107" y="3945"/>
                    <a:pt x="9252" y="3323"/>
                    <a:pt x="9665" y="2905"/>
                  </a:cubicBezTo>
                  <a:cubicBezTo>
                    <a:pt x="9859" y="2709"/>
                    <a:pt x="10089" y="2584"/>
                    <a:pt x="10328" y="2526"/>
                  </a:cubicBezTo>
                  <a:lnTo>
                    <a:pt x="10328" y="2525"/>
                  </a:lnTo>
                  <a:lnTo>
                    <a:pt x="15055" y="1211"/>
                  </a:lnTo>
                  <a:lnTo>
                    <a:pt x="15055" y="1211"/>
                  </a:lnTo>
                  <a:cubicBezTo>
                    <a:pt x="15587" y="1000"/>
                    <a:pt x="16204" y="1148"/>
                    <a:pt x="16607" y="1641"/>
                  </a:cubicBezTo>
                  <a:cubicBezTo>
                    <a:pt x="16925" y="2031"/>
                    <a:pt x="17037" y="2548"/>
                    <a:pt x="16952" y="3028"/>
                  </a:cubicBezTo>
                  <a:lnTo>
                    <a:pt x="16953" y="3029"/>
                  </a:lnTo>
                  <a:lnTo>
                    <a:pt x="16496" y="5740"/>
                  </a:lnTo>
                  <a:lnTo>
                    <a:pt x="18231" y="7041"/>
                  </a:lnTo>
                  <a:cubicBezTo>
                    <a:pt x="18561" y="7288"/>
                    <a:pt x="18648" y="7786"/>
                    <a:pt x="18425" y="8153"/>
                  </a:cubicBezTo>
                  <a:cubicBezTo>
                    <a:pt x="18217" y="8496"/>
                    <a:pt x="17812" y="8599"/>
                    <a:pt x="17491" y="8409"/>
                  </a:cubicBezTo>
                  <a:lnTo>
                    <a:pt x="16693" y="9723"/>
                  </a:lnTo>
                  <a:lnTo>
                    <a:pt x="16688" y="11148"/>
                  </a:lnTo>
                  <a:cubicBezTo>
                    <a:pt x="17320" y="11245"/>
                    <a:pt x="17941" y="11499"/>
                    <a:pt x="18505" y="11922"/>
                  </a:cubicBezTo>
                  <a:cubicBezTo>
                    <a:pt x="20485" y="13405"/>
                    <a:pt x="21005" y="16392"/>
                    <a:pt x="19668" y="18594"/>
                  </a:cubicBezTo>
                  <a:close/>
                  <a:moveTo>
                    <a:pt x="17732" y="707"/>
                  </a:moveTo>
                  <a:cubicBezTo>
                    <a:pt x="18178" y="-27"/>
                    <a:pt x="19074" y="-221"/>
                    <a:pt x="19734" y="273"/>
                  </a:cubicBezTo>
                  <a:cubicBezTo>
                    <a:pt x="20394" y="767"/>
                    <a:pt x="20567" y="1763"/>
                    <a:pt x="20121" y="2497"/>
                  </a:cubicBezTo>
                  <a:cubicBezTo>
                    <a:pt x="19676" y="3231"/>
                    <a:pt x="18780" y="3426"/>
                    <a:pt x="18120" y="2931"/>
                  </a:cubicBezTo>
                  <a:cubicBezTo>
                    <a:pt x="17460" y="2437"/>
                    <a:pt x="17287" y="1441"/>
                    <a:pt x="17732" y="70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Shape 10373">
              <a:extLst>
                <a:ext uri="{FF2B5EF4-FFF2-40B4-BE49-F238E27FC236}">
                  <a16:creationId xmlns:a16="http://schemas.microsoft.com/office/drawing/2014/main" id="{0928FC96-34C0-5443-BF4C-E6263EB4151D}"/>
                </a:ext>
              </a:extLst>
            </p:cNvPr>
            <p:cNvSpPr/>
            <p:nvPr/>
          </p:nvSpPr>
          <p:spPr>
            <a:xfrm>
              <a:off x="16553258" y="7552786"/>
              <a:ext cx="513456" cy="632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341" extrusionOk="0">
                  <a:moveTo>
                    <a:pt x="12205" y="0"/>
                  </a:moveTo>
                  <a:cubicBezTo>
                    <a:pt x="11720" y="1"/>
                    <a:pt x="11326" y="320"/>
                    <a:pt x="11326" y="713"/>
                  </a:cubicBezTo>
                  <a:lnTo>
                    <a:pt x="11325" y="2819"/>
                  </a:lnTo>
                  <a:cubicBezTo>
                    <a:pt x="11950" y="2747"/>
                    <a:pt x="12537" y="2740"/>
                    <a:pt x="13081" y="2776"/>
                  </a:cubicBezTo>
                  <a:lnTo>
                    <a:pt x="13083" y="713"/>
                  </a:lnTo>
                  <a:cubicBezTo>
                    <a:pt x="13083" y="320"/>
                    <a:pt x="12690" y="1"/>
                    <a:pt x="12205" y="0"/>
                  </a:cubicBezTo>
                  <a:close/>
                  <a:moveTo>
                    <a:pt x="18280" y="1334"/>
                  </a:moveTo>
                  <a:cubicBezTo>
                    <a:pt x="17859" y="1138"/>
                    <a:pt x="17322" y="1255"/>
                    <a:pt x="17079" y="1596"/>
                  </a:cubicBezTo>
                  <a:lnTo>
                    <a:pt x="15817" y="3366"/>
                  </a:lnTo>
                  <a:cubicBezTo>
                    <a:pt x="16385" y="3577"/>
                    <a:pt x="16889" y="3826"/>
                    <a:pt x="17333" y="4087"/>
                  </a:cubicBezTo>
                  <a:lnTo>
                    <a:pt x="18600" y="2308"/>
                  </a:lnTo>
                  <a:cubicBezTo>
                    <a:pt x="18843" y="1966"/>
                    <a:pt x="18700" y="1531"/>
                    <a:pt x="18280" y="1334"/>
                  </a:cubicBezTo>
                  <a:close/>
                  <a:moveTo>
                    <a:pt x="879" y="9125"/>
                  </a:moveTo>
                  <a:cubicBezTo>
                    <a:pt x="394" y="9126"/>
                    <a:pt x="0" y="9445"/>
                    <a:pt x="0" y="9839"/>
                  </a:cubicBezTo>
                  <a:cubicBezTo>
                    <a:pt x="0" y="10232"/>
                    <a:pt x="393" y="10551"/>
                    <a:pt x="879" y="10551"/>
                  </a:cubicBezTo>
                  <a:lnTo>
                    <a:pt x="3404" y="10550"/>
                  </a:lnTo>
                  <a:cubicBezTo>
                    <a:pt x="3351" y="10107"/>
                    <a:pt x="3343" y="9629"/>
                    <a:pt x="3405" y="9124"/>
                  </a:cubicBezTo>
                  <a:cubicBezTo>
                    <a:pt x="3405" y="9124"/>
                    <a:pt x="879" y="9125"/>
                    <a:pt x="879" y="9125"/>
                  </a:cubicBezTo>
                  <a:close/>
                  <a:moveTo>
                    <a:pt x="2851" y="4649"/>
                  </a:moveTo>
                  <a:cubicBezTo>
                    <a:pt x="2431" y="4453"/>
                    <a:pt x="1894" y="4570"/>
                    <a:pt x="1651" y="4911"/>
                  </a:cubicBezTo>
                  <a:cubicBezTo>
                    <a:pt x="1408" y="5251"/>
                    <a:pt x="1552" y="5687"/>
                    <a:pt x="1973" y="5884"/>
                  </a:cubicBezTo>
                  <a:lnTo>
                    <a:pt x="4171" y="6912"/>
                  </a:lnTo>
                  <a:cubicBezTo>
                    <a:pt x="4408" y="6513"/>
                    <a:pt x="4715" y="6106"/>
                    <a:pt x="5109" y="5706"/>
                  </a:cubicBezTo>
                  <a:cubicBezTo>
                    <a:pt x="5109" y="5706"/>
                    <a:pt x="2851" y="4649"/>
                    <a:pt x="2851" y="4649"/>
                  </a:cubicBezTo>
                  <a:close/>
                  <a:moveTo>
                    <a:pt x="6118" y="1310"/>
                  </a:moveTo>
                  <a:cubicBezTo>
                    <a:pt x="5698" y="1506"/>
                    <a:pt x="5553" y="1942"/>
                    <a:pt x="5795" y="2283"/>
                  </a:cubicBezTo>
                  <a:lnTo>
                    <a:pt x="7150" y="4186"/>
                  </a:lnTo>
                  <a:cubicBezTo>
                    <a:pt x="7326" y="4088"/>
                    <a:pt x="8471" y="3556"/>
                    <a:pt x="8675" y="3478"/>
                  </a:cubicBezTo>
                  <a:lnTo>
                    <a:pt x="7318" y="1570"/>
                  </a:lnTo>
                  <a:cubicBezTo>
                    <a:pt x="7075" y="1229"/>
                    <a:pt x="6538" y="1113"/>
                    <a:pt x="6118" y="1310"/>
                  </a:cubicBezTo>
                  <a:close/>
                  <a:moveTo>
                    <a:pt x="18708" y="6478"/>
                  </a:moveTo>
                  <a:cubicBezTo>
                    <a:pt x="17247" y="4749"/>
                    <a:pt x="13396" y="2259"/>
                    <a:pt x="8417" y="4592"/>
                  </a:cubicBezTo>
                  <a:cubicBezTo>
                    <a:pt x="8416" y="4592"/>
                    <a:pt x="8415" y="4593"/>
                    <a:pt x="8414" y="4593"/>
                  </a:cubicBezTo>
                  <a:cubicBezTo>
                    <a:pt x="8414" y="4593"/>
                    <a:pt x="8413" y="4593"/>
                    <a:pt x="8413" y="4594"/>
                  </a:cubicBezTo>
                  <a:cubicBezTo>
                    <a:pt x="8412" y="4594"/>
                    <a:pt x="8411" y="4594"/>
                    <a:pt x="8411" y="4595"/>
                  </a:cubicBezTo>
                  <a:cubicBezTo>
                    <a:pt x="8410" y="4595"/>
                    <a:pt x="8409" y="4595"/>
                    <a:pt x="8409" y="4596"/>
                  </a:cubicBezTo>
                  <a:cubicBezTo>
                    <a:pt x="3429" y="6929"/>
                    <a:pt x="4160" y="10880"/>
                    <a:pt x="5276" y="12771"/>
                  </a:cubicBezTo>
                  <a:cubicBezTo>
                    <a:pt x="6289" y="14473"/>
                    <a:pt x="8765" y="15342"/>
                    <a:pt x="9094" y="15507"/>
                  </a:cubicBezTo>
                  <a:cubicBezTo>
                    <a:pt x="9630" y="15775"/>
                    <a:pt x="12317" y="16498"/>
                    <a:pt x="13014" y="17370"/>
                  </a:cubicBezTo>
                  <a:cubicBezTo>
                    <a:pt x="13975" y="18570"/>
                    <a:pt x="14185" y="18516"/>
                    <a:pt x="15033" y="18314"/>
                  </a:cubicBezTo>
                  <a:cubicBezTo>
                    <a:pt x="15896" y="18109"/>
                    <a:pt x="19095" y="16611"/>
                    <a:pt x="19745" y="16106"/>
                  </a:cubicBezTo>
                  <a:cubicBezTo>
                    <a:pt x="20384" y="15611"/>
                    <a:pt x="20547" y="15491"/>
                    <a:pt x="19747" y="14216"/>
                  </a:cubicBezTo>
                  <a:cubicBezTo>
                    <a:pt x="19165" y="13290"/>
                    <a:pt x="19737" y="11040"/>
                    <a:pt x="19718" y="10529"/>
                  </a:cubicBezTo>
                  <a:cubicBezTo>
                    <a:pt x="19707" y="10216"/>
                    <a:pt x="20017" y="8041"/>
                    <a:pt x="18708" y="6478"/>
                  </a:cubicBezTo>
                  <a:close/>
                  <a:moveTo>
                    <a:pt x="21272" y="17648"/>
                  </a:moveTo>
                  <a:cubicBezTo>
                    <a:pt x="21133" y="17452"/>
                    <a:pt x="20824" y="17385"/>
                    <a:pt x="20583" y="17498"/>
                  </a:cubicBezTo>
                  <a:lnTo>
                    <a:pt x="16099" y="19599"/>
                  </a:lnTo>
                  <a:cubicBezTo>
                    <a:pt x="15858" y="19712"/>
                    <a:pt x="15775" y="19962"/>
                    <a:pt x="15914" y="20158"/>
                  </a:cubicBezTo>
                  <a:lnTo>
                    <a:pt x="15914" y="20158"/>
                  </a:lnTo>
                  <a:cubicBezTo>
                    <a:pt x="16053" y="20353"/>
                    <a:pt x="16361" y="20420"/>
                    <a:pt x="16603" y="20307"/>
                  </a:cubicBezTo>
                  <a:lnTo>
                    <a:pt x="21087" y="18206"/>
                  </a:lnTo>
                  <a:cubicBezTo>
                    <a:pt x="21328" y="18093"/>
                    <a:pt x="21411" y="17843"/>
                    <a:pt x="21272" y="17648"/>
                  </a:cubicBezTo>
                  <a:cubicBezTo>
                    <a:pt x="21272" y="17648"/>
                    <a:pt x="21272" y="17648"/>
                    <a:pt x="21272" y="17648"/>
                  </a:cubicBezTo>
                  <a:close/>
                  <a:moveTo>
                    <a:pt x="20584" y="16680"/>
                  </a:moveTo>
                  <a:cubicBezTo>
                    <a:pt x="20445" y="16485"/>
                    <a:pt x="20136" y="16418"/>
                    <a:pt x="19895" y="16531"/>
                  </a:cubicBezTo>
                  <a:lnTo>
                    <a:pt x="15411" y="18632"/>
                  </a:lnTo>
                  <a:cubicBezTo>
                    <a:pt x="15170" y="18745"/>
                    <a:pt x="15087" y="18995"/>
                    <a:pt x="15226" y="19190"/>
                  </a:cubicBezTo>
                  <a:lnTo>
                    <a:pt x="15226" y="19190"/>
                  </a:lnTo>
                  <a:cubicBezTo>
                    <a:pt x="15365" y="19386"/>
                    <a:pt x="15673" y="19453"/>
                    <a:pt x="15915" y="19340"/>
                  </a:cubicBezTo>
                  <a:lnTo>
                    <a:pt x="20399" y="17239"/>
                  </a:lnTo>
                  <a:cubicBezTo>
                    <a:pt x="20640" y="17126"/>
                    <a:pt x="20723" y="16876"/>
                    <a:pt x="20584" y="16680"/>
                  </a:cubicBezTo>
                  <a:cubicBezTo>
                    <a:pt x="20584" y="16680"/>
                    <a:pt x="20584" y="16680"/>
                    <a:pt x="20584" y="16680"/>
                  </a:cubicBezTo>
                  <a:close/>
                  <a:moveTo>
                    <a:pt x="17079" y="20429"/>
                  </a:moveTo>
                  <a:lnTo>
                    <a:pt x="20979" y="18602"/>
                  </a:lnTo>
                  <a:cubicBezTo>
                    <a:pt x="21600" y="19474"/>
                    <a:pt x="21230" y="20591"/>
                    <a:pt x="20153" y="21095"/>
                  </a:cubicBezTo>
                  <a:cubicBezTo>
                    <a:pt x="19076" y="21600"/>
                    <a:pt x="17700" y="21302"/>
                    <a:pt x="17079" y="2042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Shape 10374">
              <a:extLst>
                <a:ext uri="{FF2B5EF4-FFF2-40B4-BE49-F238E27FC236}">
                  <a16:creationId xmlns:a16="http://schemas.microsoft.com/office/drawing/2014/main" id="{34ABBBA1-4DAC-1340-BBCE-E5C6B973B77C}"/>
                </a:ext>
              </a:extLst>
            </p:cNvPr>
            <p:cNvSpPr/>
            <p:nvPr/>
          </p:nvSpPr>
          <p:spPr>
            <a:xfrm>
              <a:off x="16997004" y="6816973"/>
              <a:ext cx="536497" cy="851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600" extrusionOk="0">
                  <a:moveTo>
                    <a:pt x="0" y="938"/>
                  </a:moveTo>
                  <a:lnTo>
                    <a:pt x="6284" y="11455"/>
                  </a:lnTo>
                  <a:lnTo>
                    <a:pt x="10032" y="10516"/>
                  </a:lnTo>
                  <a:lnTo>
                    <a:pt x="6771" y="5067"/>
                  </a:lnTo>
                  <a:cubicBezTo>
                    <a:pt x="7276" y="5103"/>
                    <a:pt x="7799" y="5064"/>
                    <a:pt x="8290" y="4918"/>
                  </a:cubicBezTo>
                  <a:cubicBezTo>
                    <a:pt x="9265" y="4628"/>
                    <a:pt x="9902" y="4019"/>
                    <a:pt x="10109" y="3335"/>
                  </a:cubicBezTo>
                  <a:cubicBezTo>
                    <a:pt x="10127" y="3275"/>
                    <a:pt x="10142" y="3214"/>
                    <a:pt x="10154" y="3153"/>
                  </a:cubicBezTo>
                  <a:cubicBezTo>
                    <a:pt x="11859" y="3250"/>
                    <a:pt x="13418" y="3571"/>
                    <a:pt x="14738" y="4133"/>
                  </a:cubicBezTo>
                  <a:cubicBezTo>
                    <a:pt x="16916" y="5061"/>
                    <a:pt x="18325" y="6560"/>
                    <a:pt x="18814" y="8470"/>
                  </a:cubicBezTo>
                  <a:cubicBezTo>
                    <a:pt x="19575" y="11446"/>
                    <a:pt x="17428" y="14404"/>
                    <a:pt x="13562" y="15911"/>
                  </a:cubicBezTo>
                  <a:lnTo>
                    <a:pt x="12515" y="14314"/>
                  </a:lnTo>
                  <a:lnTo>
                    <a:pt x="15137" y="13594"/>
                  </a:lnTo>
                  <a:lnTo>
                    <a:pt x="14615" y="12797"/>
                  </a:lnTo>
                  <a:lnTo>
                    <a:pt x="5054" y="15424"/>
                  </a:lnTo>
                  <a:lnTo>
                    <a:pt x="5577" y="16221"/>
                  </a:lnTo>
                  <a:lnTo>
                    <a:pt x="8203" y="15499"/>
                  </a:lnTo>
                  <a:lnTo>
                    <a:pt x="9904" y="18094"/>
                  </a:lnTo>
                  <a:lnTo>
                    <a:pt x="4408" y="19605"/>
                  </a:lnTo>
                  <a:lnTo>
                    <a:pt x="5716" y="21600"/>
                  </a:lnTo>
                  <a:lnTo>
                    <a:pt x="21015" y="17395"/>
                  </a:lnTo>
                  <a:lnTo>
                    <a:pt x="19707" y="15399"/>
                  </a:lnTo>
                  <a:lnTo>
                    <a:pt x="15876" y="16453"/>
                  </a:lnTo>
                  <a:cubicBezTo>
                    <a:pt x="19603" y="14559"/>
                    <a:pt x="21600" y="11416"/>
                    <a:pt x="20792" y="8258"/>
                  </a:cubicBezTo>
                  <a:cubicBezTo>
                    <a:pt x="20210" y="5981"/>
                    <a:pt x="18497" y="4180"/>
                    <a:pt x="15839" y="3048"/>
                  </a:cubicBezTo>
                  <a:cubicBezTo>
                    <a:pt x="14076" y="2297"/>
                    <a:pt x="11998" y="1893"/>
                    <a:pt x="9725" y="1829"/>
                  </a:cubicBezTo>
                  <a:cubicBezTo>
                    <a:pt x="8880" y="999"/>
                    <a:pt x="7217" y="649"/>
                    <a:pt x="5755" y="1051"/>
                  </a:cubicBezTo>
                  <a:cubicBezTo>
                    <a:pt x="5329" y="1168"/>
                    <a:pt x="4967" y="1337"/>
                    <a:pt x="4668" y="1543"/>
                  </a:cubicBezTo>
                  <a:lnTo>
                    <a:pt x="3742" y="0"/>
                  </a:lnTo>
                  <a:lnTo>
                    <a:pt x="0" y="938"/>
                  </a:lnTo>
                  <a:close/>
                  <a:moveTo>
                    <a:pt x="6539" y="2246"/>
                  </a:moveTo>
                  <a:cubicBezTo>
                    <a:pt x="7096" y="2088"/>
                    <a:pt x="7748" y="2205"/>
                    <a:pt x="8082" y="2533"/>
                  </a:cubicBezTo>
                  <a:cubicBezTo>
                    <a:pt x="8426" y="2872"/>
                    <a:pt x="8318" y="3324"/>
                    <a:pt x="7835" y="3581"/>
                  </a:cubicBezTo>
                  <a:cubicBezTo>
                    <a:pt x="7738" y="3636"/>
                    <a:pt x="7630" y="3685"/>
                    <a:pt x="7504" y="3719"/>
                  </a:cubicBezTo>
                  <a:cubicBezTo>
                    <a:pt x="6877" y="3892"/>
                    <a:pt x="6149" y="3701"/>
                    <a:pt x="5884" y="3295"/>
                  </a:cubicBezTo>
                  <a:cubicBezTo>
                    <a:pt x="5620" y="2890"/>
                    <a:pt x="5916" y="2423"/>
                    <a:pt x="6539" y="22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Shape 10375">
              <a:extLst>
                <a:ext uri="{FF2B5EF4-FFF2-40B4-BE49-F238E27FC236}">
                  <a16:creationId xmlns:a16="http://schemas.microsoft.com/office/drawing/2014/main" id="{CB90C7A5-9DFF-0B45-96EB-BB4067D43D19}"/>
                </a:ext>
              </a:extLst>
            </p:cNvPr>
            <p:cNvSpPr/>
            <p:nvPr/>
          </p:nvSpPr>
          <p:spPr>
            <a:xfrm>
              <a:off x="17636354" y="4813021"/>
              <a:ext cx="520971" cy="676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8" h="21519" extrusionOk="0">
                  <a:moveTo>
                    <a:pt x="9842" y="0"/>
                  </a:moveTo>
                  <a:cubicBezTo>
                    <a:pt x="7324" y="0"/>
                    <a:pt x="4803" y="774"/>
                    <a:pt x="2881" y="2331"/>
                  </a:cubicBezTo>
                  <a:cubicBezTo>
                    <a:pt x="-961" y="5445"/>
                    <a:pt x="-961" y="10493"/>
                    <a:pt x="2881" y="13607"/>
                  </a:cubicBezTo>
                  <a:cubicBezTo>
                    <a:pt x="6005" y="16138"/>
                    <a:pt x="10709" y="16613"/>
                    <a:pt x="14423" y="15030"/>
                  </a:cubicBezTo>
                  <a:cubicBezTo>
                    <a:pt x="14434" y="15103"/>
                    <a:pt x="14466" y="15175"/>
                    <a:pt x="14515" y="15243"/>
                  </a:cubicBezTo>
                  <a:lnTo>
                    <a:pt x="18781" y="21235"/>
                  </a:lnTo>
                  <a:cubicBezTo>
                    <a:pt x="18974" y="21506"/>
                    <a:pt x="19402" y="21600"/>
                    <a:pt x="19736" y="21444"/>
                  </a:cubicBezTo>
                  <a:lnTo>
                    <a:pt x="20091" y="21277"/>
                  </a:lnTo>
                  <a:cubicBezTo>
                    <a:pt x="20425" y="21121"/>
                    <a:pt x="20535" y="20774"/>
                    <a:pt x="20343" y="20503"/>
                  </a:cubicBezTo>
                  <a:lnTo>
                    <a:pt x="16076" y="14515"/>
                  </a:lnTo>
                  <a:cubicBezTo>
                    <a:pt x="16007" y="14419"/>
                    <a:pt x="15903" y="14355"/>
                    <a:pt x="15790" y="14307"/>
                  </a:cubicBezTo>
                  <a:cubicBezTo>
                    <a:pt x="16138" y="14092"/>
                    <a:pt x="16479" y="13864"/>
                    <a:pt x="16797" y="13607"/>
                  </a:cubicBezTo>
                  <a:cubicBezTo>
                    <a:pt x="20639" y="10493"/>
                    <a:pt x="20639" y="5445"/>
                    <a:pt x="16797" y="2331"/>
                  </a:cubicBezTo>
                  <a:cubicBezTo>
                    <a:pt x="14875" y="774"/>
                    <a:pt x="12360" y="0"/>
                    <a:pt x="9842" y="0"/>
                  </a:cubicBezTo>
                  <a:close/>
                  <a:moveTo>
                    <a:pt x="9842" y="1251"/>
                  </a:moveTo>
                  <a:cubicBezTo>
                    <a:pt x="11963" y="1251"/>
                    <a:pt x="14085" y="1909"/>
                    <a:pt x="15704" y="3221"/>
                  </a:cubicBezTo>
                  <a:cubicBezTo>
                    <a:pt x="18942" y="5844"/>
                    <a:pt x="18942" y="10098"/>
                    <a:pt x="15704" y="12722"/>
                  </a:cubicBezTo>
                  <a:cubicBezTo>
                    <a:pt x="12467" y="15345"/>
                    <a:pt x="7217" y="15345"/>
                    <a:pt x="3980" y="12722"/>
                  </a:cubicBezTo>
                  <a:cubicBezTo>
                    <a:pt x="742" y="10098"/>
                    <a:pt x="742" y="5844"/>
                    <a:pt x="3980" y="3221"/>
                  </a:cubicBezTo>
                  <a:cubicBezTo>
                    <a:pt x="5598" y="1909"/>
                    <a:pt x="7720" y="1251"/>
                    <a:pt x="9842" y="125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Shape 10376">
              <a:extLst>
                <a:ext uri="{FF2B5EF4-FFF2-40B4-BE49-F238E27FC236}">
                  <a16:creationId xmlns:a16="http://schemas.microsoft.com/office/drawing/2014/main" id="{C37BBC01-1806-2E40-9049-5CF2F78E7A75}"/>
                </a:ext>
              </a:extLst>
            </p:cNvPr>
            <p:cNvSpPr/>
            <p:nvPr/>
          </p:nvSpPr>
          <p:spPr>
            <a:xfrm>
              <a:off x="16445562" y="5853037"/>
              <a:ext cx="1109876" cy="7867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Shape 10377">
              <a:extLst>
                <a:ext uri="{FF2B5EF4-FFF2-40B4-BE49-F238E27FC236}">
                  <a16:creationId xmlns:a16="http://schemas.microsoft.com/office/drawing/2014/main" id="{6954DBF2-32BD-3A4D-BDFF-F52E6A642FC1}"/>
                </a:ext>
              </a:extLst>
            </p:cNvPr>
            <p:cNvSpPr/>
            <p:nvPr/>
          </p:nvSpPr>
          <p:spPr>
            <a:xfrm>
              <a:off x="20790043" y="5991818"/>
              <a:ext cx="864563" cy="744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937" y="21600"/>
                  </a:moveTo>
                  <a:cubicBezTo>
                    <a:pt x="7087" y="19915"/>
                    <a:pt x="7254" y="17403"/>
                    <a:pt x="7225" y="15022"/>
                  </a:cubicBezTo>
                  <a:cubicBezTo>
                    <a:pt x="9087" y="15916"/>
                    <a:pt x="11129" y="16612"/>
                    <a:pt x="13235" y="14961"/>
                  </a:cubicBezTo>
                  <a:cubicBezTo>
                    <a:pt x="15319" y="13326"/>
                    <a:pt x="15547" y="10891"/>
                    <a:pt x="15533" y="8574"/>
                  </a:cubicBezTo>
                  <a:cubicBezTo>
                    <a:pt x="17412" y="9482"/>
                    <a:pt x="19470" y="10214"/>
                    <a:pt x="21600" y="8543"/>
                  </a:cubicBezTo>
                  <a:lnTo>
                    <a:pt x="20969" y="7441"/>
                  </a:lnTo>
                  <a:cubicBezTo>
                    <a:pt x="19165" y="8855"/>
                    <a:pt x="17455" y="8115"/>
                    <a:pt x="15526" y="7147"/>
                  </a:cubicBezTo>
                  <a:cubicBezTo>
                    <a:pt x="15470" y="4670"/>
                    <a:pt x="15489" y="2522"/>
                    <a:pt x="17315" y="1092"/>
                  </a:cubicBezTo>
                  <a:lnTo>
                    <a:pt x="16670" y="0"/>
                  </a:lnTo>
                  <a:cubicBezTo>
                    <a:pt x="14521" y="1685"/>
                    <a:pt x="14346" y="4208"/>
                    <a:pt x="14375" y="6589"/>
                  </a:cubicBezTo>
                  <a:cubicBezTo>
                    <a:pt x="12514" y="5696"/>
                    <a:pt x="10476" y="5018"/>
                    <a:pt x="8371" y="6668"/>
                  </a:cubicBezTo>
                  <a:cubicBezTo>
                    <a:pt x="6282" y="8306"/>
                    <a:pt x="6070" y="10724"/>
                    <a:pt x="6085" y="13045"/>
                  </a:cubicBezTo>
                  <a:cubicBezTo>
                    <a:pt x="4204" y="12134"/>
                    <a:pt x="2134" y="11396"/>
                    <a:pt x="0" y="13068"/>
                  </a:cubicBezTo>
                  <a:cubicBezTo>
                    <a:pt x="0" y="13068"/>
                    <a:pt x="641" y="14162"/>
                    <a:pt x="641" y="14162"/>
                  </a:cubicBezTo>
                  <a:cubicBezTo>
                    <a:pt x="2449" y="12745"/>
                    <a:pt x="4156" y="13499"/>
                    <a:pt x="6093" y="14471"/>
                  </a:cubicBezTo>
                  <a:cubicBezTo>
                    <a:pt x="6148" y="16943"/>
                    <a:pt x="6117" y="19084"/>
                    <a:pt x="4295" y="20512"/>
                  </a:cubicBezTo>
                  <a:lnTo>
                    <a:pt x="4937" y="21600"/>
                  </a:lnTo>
                  <a:close/>
                  <a:moveTo>
                    <a:pt x="4054" y="19679"/>
                  </a:moveTo>
                  <a:cubicBezTo>
                    <a:pt x="4369" y="19426"/>
                    <a:pt x="4614" y="19148"/>
                    <a:pt x="4809" y="18844"/>
                  </a:cubicBezTo>
                  <a:cubicBezTo>
                    <a:pt x="4809" y="18844"/>
                    <a:pt x="2134" y="14221"/>
                    <a:pt x="2134" y="14221"/>
                  </a:cubicBezTo>
                  <a:cubicBezTo>
                    <a:pt x="1820" y="14319"/>
                    <a:pt x="1507" y="14483"/>
                    <a:pt x="1188" y="14730"/>
                  </a:cubicBezTo>
                  <a:lnTo>
                    <a:pt x="4054" y="19679"/>
                  </a:lnTo>
                  <a:close/>
                  <a:moveTo>
                    <a:pt x="5303" y="17641"/>
                  </a:moveTo>
                  <a:cubicBezTo>
                    <a:pt x="5447" y="17150"/>
                    <a:pt x="5511" y="16611"/>
                    <a:pt x="5534" y="16026"/>
                  </a:cubicBezTo>
                  <a:lnTo>
                    <a:pt x="4636" y="14466"/>
                  </a:lnTo>
                  <a:cubicBezTo>
                    <a:pt x="4164" y="14273"/>
                    <a:pt x="3712" y="14138"/>
                    <a:pt x="3269" y="14112"/>
                  </a:cubicBezTo>
                  <a:lnTo>
                    <a:pt x="5303" y="17641"/>
                  </a:lnTo>
                  <a:close/>
                  <a:moveTo>
                    <a:pt x="7218" y="13596"/>
                  </a:moveTo>
                  <a:cubicBezTo>
                    <a:pt x="7170" y="11212"/>
                    <a:pt x="7244" y="9148"/>
                    <a:pt x="9015" y="7760"/>
                  </a:cubicBezTo>
                  <a:cubicBezTo>
                    <a:pt x="10800" y="6360"/>
                    <a:pt x="12484" y="7073"/>
                    <a:pt x="14389" y="8027"/>
                  </a:cubicBezTo>
                  <a:cubicBezTo>
                    <a:pt x="14437" y="10403"/>
                    <a:pt x="14371" y="12473"/>
                    <a:pt x="12604" y="13859"/>
                  </a:cubicBezTo>
                  <a:cubicBezTo>
                    <a:pt x="10819" y="15258"/>
                    <a:pt x="9123" y="14549"/>
                    <a:pt x="7218" y="13596"/>
                  </a:cubicBezTo>
                  <a:close/>
                  <a:moveTo>
                    <a:pt x="9128" y="13531"/>
                  </a:moveTo>
                  <a:cubicBezTo>
                    <a:pt x="9683" y="13753"/>
                    <a:pt x="10215" y="13899"/>
                    <a:pt x="10736" y="13922"/>
                  </a:cubicBezTo>
                  <a:lnTo>
                    <a:pt x="8270" y="9693"/>
                  </a:lnTo>
                  <a:cubicBezTo>
                    <a:pt x="8094" y="10262"/>
                    <a:pt x="8018" y="10890"/>
                    <a:pt x="7988" y="11570"/>
                  </a:cubicBezTo>
                  <a:lnTo>
                    <a:pt x="9128" y="13531"/>
                  </a:lnTo>
                  <a:close/>
                  <a:moveTo>
                    <a:pt x="11711" y="13445"/>
                  </a:moveTo>
                  <a:cubicBezTo>
                    <a:pt x="11906" y="13348"/>
                    <a:pt x="12100" y="13226"/>
                    <a:pt x="12298" y="13067"/>
                  </a:cubicBezTo>
                  <a:cubicBezTo>
                    <a:pt x="12398" y="12988"/>
                    <a:pt x="12489" y="12904"/>
                    <a:pt x="12577" y="12819"/>
                  </a:cubicBezTo>
                  <a:lnTo>
                    <a:pt x="9787" y="7934"/>
                  </a:lnTo>
                  <a:cubicBezTo>
                    <a:pt x="9688" y="7998"/>
                    <a:pt x="9589" y="8069"/>
                    <a:pt x="9488" y="8149"/>
                  </a:cubicBezTo>
                  <a:cubicBezTo>
                    <a:pt x="9290" y="8307"/>
                    <a:pt x="9121" y="8474"/>
                    <a:pt x="8972" y="8652"/>
                  </a:cubicBezTo>
                  <a:lnTo>
                    <a:pt x="11711" y="13445"/>
                  </a:lnTo>
                  <a:close/>
                  <a:moveTo>
                    <a:pt x="13407" y="12000"/>
                  </a:moveTo>
                  <a:cubicBezTo>
                    <a:pt x="13611" y="11527"/>
                    <a:pt x="13723" y="11008"/>
                    <a:pt x="13784" y="10444"/>
                  </a:cubicBezTo>
                  <a:lnTo>
                    <a:pt x="12283" y="7830"/>
                  </a:lnTo>
                  <a:cubicBezTo>
                    <a:pt x="11815" y="7685"/>
                    <a:pt x="11363" y="7615"/>
                    <a:pt x="10913" y="7660"/>
                  </a:cubicBezTo>
                  <a:lnTo>
                    <a:pt x="13407" y="12000"/>
                  </a:lnTo>
                  <a:close/>
                  <a:moveTo>
                    <a:pt x="16965" y="7123"/>
                  </a:moveTo>
                  <a:cubicBezTo>
                    <a:pt x="17421" y="7289"/>
                    <a:pt x="17855" y="7394"/>
                    <a:pt x="18279" y="7398"/>
                  </a:cubicBezTo>
                  <a:lnTo>
                    <a:pt x="16261" y="4044"/>
                  </a:lnTo>
                  <a:cubicBezTo>
                    <a:pt x="16133" y="4533"/>
                    <a:pt x="16081" y="5067"/>
                    <a:pt x="16071" y="5642"/>
                  </a:cubicBezTo>
                  <a:lnTo>
                    <a:pt x="16965" y="7123"/>
                  </a:lnTo>
                  <a:close/>
                  <a:moveTo>
                    <a:pt x="19610" y="7085"/>
                  </a:moveTo>
                  <a:cubicBezTo>
                    <a:pt x="19909" y="6982"/>
                    <a:pt x="20208" y="6817"/>
                    <a:pt x="20510" y="6570"/>
                  </a:cubicBezTo>
                  <a:lnTo>
                    <a:pt x="17721" y="1845"/>
                  </a:lnTo>
                  <a:cubicBezTo>
                    <a:pt x="17423" y="2098"/>
                    <a:pt x="17191" y="2376"/>
                    <a:pt x="17007" y="2675"/>
                  </a:cubicBezTo>
                  <a:cubicBezTo>
                    <a:pt x="17007" y="2675"/>
                    <a:pt x="19610" y="7085"/>
                    <a:pt x="19610" y="7085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Shape 10378">
              <a:extLst>
                <a:ext uri="{FF2B5EF4-FFF2-40B4-BE49-F238E27FC236}">
                  <a16:creationId xmlns:a16="http://schemas.microsoft.com/office/drawing/2014/main" id="{108FE1A6-8097-904F-A62E-B2FAE080F4DD}"/>
                </a:ext>
              </a:extLst>
            </p:cNvPr>
            <p:cNvSpPr/>
            <p:nvPr/>
          </p:nvSpPr>
          <p:spPr>
            <a:xfrm>
              <a:off x="19313512" y="4966527"/>
              <a:ext cx="524619" cy="750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11" extrusionOk="0">
                  <a:moveTo>
                    <a:pt x="18683" y="0"/>
                  </a:moveTo>
                  <a:lnTo>
                    <a:pt x="17079" y="1668"/>
                  </a:lnTo>
                  <a:cubicBezTo>
                    <a:pt x="17015" y="1638"/>
                    <a:pt x="16700" y="1488"/>
                    <a:pt x="16700" y="1488"/>
                  </a:cubicBezTo>
                  <a:lnTo>
                    <a:pt x="15441" y="2801"/>
                  </a:lnTo>
                  <a:lnTo>
                    <a:pt x="15820" y="2981"/>
                  </a:lnTo>
                  <a:lnTo>
                    <a:pt x="15441" y="3375"/>
                  </a:lnTo>
                  <a:lnTo>
                    <a:pt x="2730" y="16587"/>
                  </a:lnTo>
                  <a:cubicBezTo>
                    <a:pt x="2279" y="17056"/>
                    <a:pt x="509" y="19614"/>
                    <a:pt x="586" y="20489"/>
                  </a:cubicBezTo>
                  <a:cubicBezTo>
                    <a:pt x="597" y="20614"/>
                    <a:pt x="646" y="20706"/>
                    <a:pt x="742" y="20751"/>
                  </a:cubicBezTo>
                  <a:cubicBezTo>
                    <a:pt x="1508" y="21113"/>
                    <a:pt x="4988" y="18432"/>
                    <a:pt x="5504" y="17895"/>
                  </a:cubicBezTo>
                  <a:lnTo>
                    <a:pt x="18209" y="4684"/>
                  </a:lnTo>
                  <a:lnTo>
                    <a:pt x="18588" y="4289"/>
                  </a:lnTo>
                  <a:lnTo>
                    <a:pt x="18984" y="4477"/>
                  </a:lnTo>
                  <a:lnTo>
                    <a:pt x="14043" y="9610"/>
                  </a:lnTo>
                  <a:lnTo>
                    <a:pt x="14611" y="9879"/>
                  </a:lnTo>
                  <a:lnTo>
                    <a:pt x="20810" y="3434"/>
                  </a:lnTo>
                  <a:cubicBezTo>
                    <a:pt x="20810" y="3434"/>
                    <a:pt x="20191" y="3144"/>
                    <a:pt x="19847" y="2981"/>
                  </a:cubicBezTo>
                  <a:lnTo>
                    <a:pt x="21451" y="1313"/>
                  </a:lnTo>
                  <a:cubicBezTo>
                    <a:pt x="21451" y="1313"/>
                    <a:pt x="18683" y="0"/>
                    <a:pt x="18683" y="0"/>
                  </a:cubicBezTo>
                  <a:close/>
                  <a:moveTo>
                    <a:pt x="586" y="20489"/>
                  </a:moveTo>
                  <a:cubicBezTo>
                    <a:pt x="585" y="20448"/>
                    <a:pt x="574" y="20416"/>
                    <a:pt x="580" y="20368"/>
                  </a:cubicBezTo>
                  <a:lnTo>
                    <a:pt x="319" y="20638"/>
                  </a:lnTo>
                  <a:cubicBezTo>
                    <a:pt x="213" y="20748"/>
                    <a:pt x="-149" y="21394"/>
                    <a:pt x="68" y="21497"/>
                  </a:cubicBezTo>
                  <a:cubicBezTo>
                    <a:pt x="286" y="21600"/>
                    <a:pt x="1004" y="21123"/>
                    <a:pt x="1110" y="21013"/>
                  </a:cubicBezTo>
                  <a:lnTo>
                    <a:pt x="1371" y="20739"/>
                  </a:lnTo>
                  <a:cubicBezTo>
                    <a:pt x="1093" y="20840"/>
                    <a:pt x="868" y="20874"/>
                    <a:pt x="731" y="20810"/>
                  </a:cubicBezTo>
                  <a:cubicBezTo>
                    <a:pt x="624" y="20759"/>
                    <a:pt x="588" y="20638"/>
                    <a:pt x="586" y="204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Shape 10379">
              <a:extLst>
                <a:ext uri="{FF2B5EF4-FFF2-40B4-BE49-F238E27FC236}">
                  <a16:creationId xmlns:a16="http://schemas.microsoft.com/office/drawing/2014/main" id="{0C4B02C3-F3E5-2D48-A08D-38882189F427}"/>
                </a:ext>
              </a:extLst>
            </p:cNvPr>
            <p:cNvSpPr/>
            <p:nvPr/>
          </p:nvSpPr>
          <p:spPr>
            <a:xfrm>
              <a:off x="18944723" y="8111996"/>
              <a:ext cx="642360" cy="720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254" extrusionOk="0">
                  <a:moveTo>
                    <a:pt x="8090" y="6610"/>
                  </a:moveTo>
                  <a:lnTo>
                    <a:pt x="8090" y="3934"/>
                  </a:lnTo>
                  <a:lnTo>
                    <a:pt x="19378" y="1852"/>
                  </a:lnTo>
                  <a:lnTo>
                    <a:pt x="19378" y="4528"/>
                  </a:lnTo>
                  <a:cubicBezTo>
                    <a:pt x="19378" y="4528"/>
                    <a:pt x="8090" y="6610"/>
                    <a:pt x="8090" y="6610"/>
                  </a:cubicBezTo>
                  <a:close/>
                  <a:moveTo>
                    <a:pt x="21057" y="0"/>
                  </a:moveTo>
                  <a:lnTo>
                    <a:pt x="6411" y="2701"/>
                  </a:lnTo>
                  <a:lnTo>
                    <a:pt x="6411" y="15495"/>
                  </a:lnTo>
                  <a:cubicBezTo>
                    <a:pt x="5363" y="15254"/>
                    <a:pt x="3972" y="15448"/>
                    <a:pt x="2666" y="16104"/>
                  </a:cubicBezTo>
                  <a:cubicBezTo>
                    <a:pt x="567" y="17160"/>
                    <a:pt x="-518" y="19009"/>
                    <a:pt x="244" y="20236"/>
                  </a:cubicBezTo>
                  <a:cubicBezTo>
                    <a:pt x="1005" y="21462"/>
                    <a:pt x="3325" y="21600"/>
                    <a:pt x="5425" y="20544"/>
                  </a:cubicBezTo>
                  <a:cubicBezTo>
                    <a:pt x="7005" y="19749"/>
                    <a:pt x="8010" y="18505"/>
                    <a:pt x="8085" y="17416"/>
                  </a:cubicBezTo>
                  <a:lnTo>
                    <a:pt x="8090" y="17416"/>
                  </a:lnTo>
                  <a:lnTo>
                    <a:pt x="8090" y="8152"/>
                  </a:lnTo>
                  <a:lnTo>
                    <a:pt x="19378" y="6070"/>
                  </a:lnTo>
                  <a:lnTo>
                    <a:pt x="19378" y="10758"/>
                  </a:lnTo>
                  <a:cubicBezTo>
                    <a:pt x="18330" y="10518"/>
                    <a:pt x="16941" y="10712"/>
                    <a:pt x="15636" y="11368"/>
                  </a:cubicBezTo>
                  <a:cubicBezTo>
                    <a:pt x="13536" y="12424"/>
                    <a:pt x="12452" y="14273"/>
                    <a:pt x="13213" y="15499"/>
                  </a:cubicBezTo>
                  <a:cubicBezTo>
                    <a:pt x="13975" y="16725"/>
                    <a:pt x="16295" y="16863"/>
                    <a:pt x="18395" y="15807"/>
                  </a:cubicBezTo>
                  <a:cubicBezTo>
                    <a:pt x="20060" y="14970"/>
                    <a:pt x="21082" y="13635"/>
                    <a:pt x="21056" y="12506"/>
                  </a:cubicBezTo>
                  <a:lnTo>
                    <a:pt x="21057" y="12506"/>
                  </a:lnTo>
                  <a:cubicBezTo>
                    <a:pt x="21057" y="12506"/>
                    <a:pt x="21057" y="0"/>
                    <a:pt x="210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Shape 10380">
              <a:extLst>
                <a:ext uri="{FF2B5EF4-FFF2-40B4-BE49-F238E27FC236}">
                  <a16:creationId xmlns:a16="http://schemas.microsoft.com/office/drawing/2014/main" id="{C8269D19-2DFB-DC43-8749-466E8BADF088}"/>
                </a:ext>
              </a:extLst>
            </p:cNvPr>
            <p:cNvSpPr/>
            <p:nvPr/>
          </p:nvSpPr>
          <p:spPr>
            <a:xfrm>
              <a:off x="15975644" y="5388220"/>
              <a:ext cx="779626" cy="510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15429"/>
                  </a:moveTo>
                  <a:lnTo>
                    <a:pt x="2700" y="15429"/>
                  </a:lnTo>
                  <a:lnTo>
                    <a:pt x="2700" y="2057"/>
                  </a:lnTo>
                  <a:lnTo>
                    <a:pt x="18900" y="2057"/>
                  </a:lnTo>
                  <a:cubicBezTo>
                    <a:pt x="18900" y="2057"/>
                    <a:pt x="18900" y="15429"/>
                    <a:pt x="18900" y="15429"/>
                  </a:cubicBezTo>
                  <a:close/>
                  <a:moveTo>
                    <a:pt x="18900" y="0"/>
                  </a:moveTo>
                  <a:lnTo>
                    <a:pt x="2700" y="0"/>
                  </a:lnTo>
                  <a:cubicBezTo>
                    <a:pt x="1954" y="0"/>
                    <a:pt x="1350" y="922"/>
                    <a:pt x="1350" y="2057"/>
                  </a:cubicBezTo>
                  <a:cubicBezTo>
                    <a:pt x="1350" y="2057"/>
                    <a:pt x="1350" y="17486"/>
                    <a:pt x="1364" y="17486"/>
                  </a:cubicBezTo>
                  <a:lnTo>
                    <a:pt x="20235" y="17486"/>
                  </a:lnTo>
                  <a:cubicBezTo>
                    <a:pt x="20250" y="17486"/>
                    <a:pt x="20250" y="2057"/>
                    <a:pt x="20250" y="2057"/>
                  </a:cubicBezTo>
                  <a:cubicBezTo>
                    <a:pt x="20250" y="922"/>
                    <a:pt x="19646" y="0"/>
                    <a:pt x="18900" y="0"/>
                  </a:cubicBezTo>
                  <a:close/>
                  <a:moveTo>
                    <a:pt x="20250" y="21600"/>
                  </a:moveTo>
                  <a:lnTo>
                    <a:pt x="1350" y="21600"/>
                  </a:lnTo>
                  <a:cubicBezTo>
                    <a:pt x="604" y="21600"/>
                    <a:pt x="0" y="20679"/>
                    <a:pt x="0" y="19543"/>
                  </a:cubicBezTo>
                  <a:lnTo>
                    <a:pt x="0" y="18514"/>
                  </a:lnTo>
                  <a:lnTo>
                    <a:pt x="8775" y="18514"/>
                  </a:lnTo>
                  <a:lnTo>
                    <a:pt x="8775" y="19543"/>
                  </a:lnTo>
                  <a:lnTo>
                    <a:pt x="12825" y="19543"/>
                  </a:lnTo>
                  <a:lnTo>
                    <a:pt x="12825" y="18514"/>
                  </a:lnTo>
                  <a:lnTo>
                    <a:pt x="21600" y="18514"/>
                  </a:lnTo>
                  <a:lnTo>
                    <a:pt x="21600" y="19543"/>
                  </a:lnTo>
                  <a:cubicBezTo>
                    <a:pt x="21600" y="20679"/>
                    <a:pt x="20995" y="21600"/>
                    <a:pt x="20250" y="21600"/>
                  </a:cubicBezTo>
                  <a:cubicBezTo>
                    <a:pt x="20250" y="21600"/>
                    <a:pt x="20250" y="21600"/>
                    <a:pt x="2025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Shape 10381">
              <a:extLst>
                <a:ext uri="{FF2B5EF4-FFF2-40B4-BE49-F238E27FC236}">
                  <a16:creationId xmlns:a16="http://schemas.microsoft.com/office/drawing/2014/main" id="{ABF9CDF7-B57E-0347-AAD4-FBDEA79B9BF7}"/>
                </a:ext>
              </a:extLst>
            </p:cNvPr>
            <p:cNvSpPr/>
            <p:nvPr/>
          </p:nvSpPr>
          <p:spPr>
            <a:xfrm>
              <a:off x="19403393" y="8407637"/>
              <a:ext cx="524619" cy="750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11" extrusionOk="0">
                  <a:moveTo>
                    <a:pt x="18683" y="0"/>
                  </a:moveTo>
                  <a:lnTo>
                    <a:pt x="17079" y="1668"/>
                  </a:lnTo>
                  <a:cubicBezTo>
                    <a:pt x="17015" y="1638"/>
                    <a:pt x="16700" y="1488"/>
                    <a:pt x="16700" y="1488"/>
                  </a:cubicBezTo>
                  <a:lnTo>
                    <a:pt x="15441" y="2801"/>
                  </a:lnTo>
                  <a:lnTo>
                    <a:pt x="15820" y="2981"/>
                  </a:lnTo>
                  <a:lnTo>
                    <a:pt x="15441" y="3375"/>
                  </a:lnTo>
                  <a:lnTo>
                    <a:pt x="2730" y="16587"/>
                  </a:lnTo>
                  <a:cubicBezTo>
                    <a:pt x="2279" y="17056"/>
                    <a:pt x="509" y="19614"/>
                    <a:pt x="586" y="20489"/>
                  </a:cubicBezTo>
                  <a:cubicBezTo>
                    <a:pt x="597" y="20614"/>
                    <a:pt x="646" y="20706"/>
                    <a:pt x="742" y="20751"/>
                  </a:cubicBezTo>
                  <a:cubicBezTo>
                    <a:pt x="1508" y="21113"/>
                    <a:pt x="4988" y="18432"/>
                    <a:pt x="5504" y="17895"/>
                  </a:cubicBezTo>
                  <a:lnTo>
                    <a:pt x="18209" y="4684"/>
                  </a:lnTo>
                  <a:lnTo>
                    <a:pt x="18588" y="4289"/>
                  </a:lnTo>
                  <a:lnTo>
                    <a:pt x="18984" y="4477"/>
                  </a:lnTo>
                  <a:lnTo>
                    <a:pt x="14043" y="9610"/>
                  </a:lnTo>
                  <a:lnTo>
                    <a:pt x="14611" y="9879"/>
                  </a:lnTo>
                  <a:lnTo>
                    <a:pt x="20810" y="3434"/>
                  </a:lnTo>
                  <a:cubicBezTo>
                    <a:pt x="20810" y="3434"/>
                    <a:pt x="20191" y="3144"/>
                    <a:pt x="19847" y="2981"/>
                  </a:cubicBezTo>
                  <a:lnTo>
                    <a:pt x="21451" y="1313"/>
                  </a:lnTo>
                  <a:cubicBezTo>
                    <a:pt x="21451" y="1313"/>
                    <a:pt x="18683" y="0"/>
                    <a:pt x="18683" y="0"/>
                  </a:cubicBezTo>
                  <a:close/>
                  <a:moveTo>
                    <a:pt x="586" y="20489"/>
                  </a:moveTo>
                  <a:cubicBezTo>
                    <a:pt x="585" y="20448"/>
                    <a:pt x="574" y="20416"/>
                    <a:pt x="580" y="20368"/>
                  </a:cubicBezTo>
                  <a:lnTo>
                    <a:pt x="319" y="20638"/>
                  </a:lnTo>
                  <a:cubicBezTo>
                    <a:pt x="213" y="20748"/>
                    <a:pt x="-149" y="21394"/>
                    <a:pt x="68" y="21497"/>
                  </a:cubicBezTo>
                  <a:cubicBezTo>
                    <a:pt x="286" y="21600"/>
                    <a:pt x="1004" y="21123"/>
                    <a:pt x="1110" y="21013"/>
                  </a:cubicBezTo>
                  <a:lnTo>
                    <a:pt x="1371" y="20739"/>
                  </a:lnTo>
                  <a:cubicBezTo>
                    <a:pt x="1093" y="20840"/>
                    <a:pt x="868" y="20874"/>
                    <a:pt x="731" y="20810"/>
                  </a:cubicBezTo>
                  <a:cubicBezTo>
                    <a:pt x="624" y="20759"/>
                    <a:pt x="588" y="20638"/>
                    <a:pt x="586" y="204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Shape 10382">
              <a:extLst>
                <a:ext uri="{FF2B5EF4-FFF2-40B4-BE49-F238E27FC236}">
                  <a16:creationId xmlns:a16="http://schemas.microsoft.com/office/drawing/2014/main" id="{0690F1CC-7338-EF4C-97CF-F1BE11CD642B}"/>
                </a:ext>
              </a:extLst>
            </p:cNvPr>
            <p:cNvSpPr/>
            <p:nvPr/>
          </p:nvSpPr>
          <p:spPr>
            <a:xfrm>
              <a:off x="16734120" y="4497805"/>
              <a:ext cx="706825" cy="831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1" h="21329" extrusionOk="0">
                  <a:moveTo>
                    <a:pt x="9479" y="69"/>
                  </a:moveTo>
                  <a:cubicBezTo>
                    <a:pt x="11124" y="274"/>
                    <a:pt x="12739" y="925"/>
                    <a:pt x="14086" y="2032"/>
                  </a:cubicBezTo>
                  <a:cubicBezTo>
                    <a:pt x="15976" y="3586"/>
                    <a:pt x="17010" y="5836"/>
                    <a:pt x="16935" y="8190"/>
                  </a:cubicBezTo>
                  <a:cubicBezTo>
                    <a:pt x="16907" y="10081"/>
                    <a:pt x="16182" y="11891"/>
                    <a:pt x="14858" y="13324"/>
                  </a:cubicBezTo>
                  <a:cubicBezTo>
                    <a:pt x="12857" y="15491"/>
                    <a:pt x="9835" y="16494"/>
                    <a:pt x="6856" y="15992"/>
                  </a:cubicBezTo>
                  <a:cubicBezTo>
                    <a:pt x="491" y="14715"/>
                    <a:pt x="-2156" y="7496"/>
                    <a:pt x="2011" y="2776"/>
                  </a:cubicBezTo>
                  <a:cubicBezTo>
                    <a:pt x="3901" y="635"/>
                    <a:pt x="6739" y="-271"/>
                    <a:pt x="9479" y="69"/>
                  </a:cubicBezTo>
                  <a:close/>
                  <a:moveTo>
                    <a:pt x="16811" y="1700"/>
                  </a:moveTo>
                  <a:cubicBezTo>
                    <a:pt x="18616" y="3812"/>
                    <a:pt x="19444" y="6467"/>
                    <a:pt x="19139" y="9165"/>
                  </a:cubicBezTo>
                  <a:cubicBezTo>
                    <a:pt x="18834" y="11863"/>
                    <a:pt x="17427" y="14284"/>
                    <a:pt x="15191" y="15988"/>
                  </a:cubicBezTo>
                  <a:cubicBezTo>
                    <a:pt x="12662" y="17916"/>
                    <a:pt x="9407" y="18600"/>
                    <a:pt x="6359" y="18040"/>
                  </a:cubicBezTo>
                  <a:cubicBezTo>
                    <a:pt x="5749" y="17929"/>
                    <a:pt x="5143" y="17767"/>
                    <a:pt x="4558" y="17555"/>
                  </a:cubicBezTo>
                  <a:lnTo>
                    <a:pt x="4164" y="19468"/>
                  </a:lnTo>
                  <a:lnTo>
                    <a:pt x="7063" y="20000"/>
                  </a:lnTo>
                  <a:lnTo>
                    <a:pt x="6790" y="21329"/>
                  </a:lnTo>
                  <a:lnTo>
                    <a:pt x="227" y="20124"/>
                  </a:lnTo>
                  <a:lnTo>
                    <a:pt x="500" y="18796"/>
                  </a:lnTo>
                  <a:lnTo>
                    <a:pt x="2757" y="19210"/>
                  </a:lnTo>
                  <a:lnTo>
                    <a:pt x="3219" y="16965"/>
                  </a:lnTo>
                  <a:cubicBezTo>
                    <a:pt x="2951" y="16825"/>
                    <a:pt x="2688" y="16674"/>
                    <a:pt x="2431" y="16511"/>
                  </a:cubicBezTo>
                  <a:cubicBezTo>
                    <a:pt x="2174" y="16349"/>
                    <a:pt x="1928" y="16168"/>
                    <a:pt x="1684" y="15982"/>
                  </a:cubicBezTo>
                  <a:lnTo>
                    <a:pt x="2580" y="14934"/>
                  </a:lnTo>
                  <a:cubicBezTo>
                    <a:pt x="5970" y="17523"/>
                    <a:pt x="10902" y="17523"/>
                    <a:pt x="14300" y="14933"/>
                  </a:cubicBezTo>
                  <a:cubicBezTo>
                    <a:pt x="16239" y="13456"/>
                    <a:pt x="17444" y="11360"/>
                    <a:pt x="17708" y="9021"/>
                  </a:cubicBezTo>
                  <a:cubicBezTo>
                    <a:pt x="17973" y="6682"/>
                    <a:pt x="17267" y="4385"/>
                    <a:pt x="15703" y="2555"/>
                  </a:cubicBezTo>
                  <a:lnTo>
                    <a:pt x="16811" y="1700"/>
                  </a:lnTo>
                  <a:close/>
                  <a:moveTo>
                    <a:pt x="9715" y="1064"/>
                  </a:moveTo>
                  <a:cubicBezTo>
                    <a:pt x="9278" y="996"/>
                    <a:pt x="8832" y="968"/>
                    <a:pt x="8387" y="974"/>
                  </a:cubicBezTo>
                  <a:cubicBezTo>
                    <a:pt x="8460" y="1222"/>
                    <a:pt x="8544" y="1461"/>
                    <a:pt x="8641" y="1699"/>
                  </a:cubicBezTo>
                  <a:cubicBezTo>
                    <a:pt x="8737" y="1936"/>
                    <a:pt x="8846" y="2172"/>
                    <a:pt x="8962" y="2399"/>
                  </a:cubicBezTo>
                  <a:cubicBezTo>
                    <a:pt x="9289" y="2208"/>
                    <a:pt x="9627" y="2028"/>
                    <a:pt x="9967" y="1859"/>
                  </a:cubicBezTo>
                  <a:cubicBezTo>
                    <a:pt x="10307" y="1689"/>
                    <a:pt x="10645" y="1529"/>
                    <a:pt x="10997" y="1382"/>
                  </a:cubicBezTo>
                  <a:cubicBezTo>
                    <a:pt x="10579" y="1244"/>
                    <a:pt x="10153" y="1132"/>
                    <a:pt x="9715" y="1064"/>
                  </a:cubicBezTo>
                  <a:close/>
                  <a:moveTo>
                    <a:pt x="12202" y="1889"/>
                  </a:moveTo>
                  <a:cubicBezTo>
                    <a:pt x="11715" y="2060"/>
                    <a:pt x="11237" y="2254"/>
                    <a:pt x="10773" y="2470"/>
                  </a:cubicBezTo>
                  <a:cubicBezTo>
                    <a:pt x="10309" y="2687"/>
                    <a:pt x="9856" y="2925"/>
                    <a:pt x="9417" y="3184"/>
                  </a:cubicBezTo>
                  <a:cubicBezTo>
                    <a:pt x="9617" y="3488"/>
                    <a:pt x="9841" y="3788"/>
                    <a:pt x="10079" y="4067"/>
                  </a:cubicBezTo>
                  <a:cubicBezTo>
                    <a:pt x="10318" y="4345"/>
                    <a:pt x="10571" y="4610"/>
                    <a:pt x="10847" y="4861"/>
                  </a:cubicBezTo>
                  <a:lnTo>
                    <a:pt x="13083" y="2442"/>
                  </a:lnTo>
                  <a:cubicBezTo>
                    <a:pt x="12944" y="2342"/>
                    <a:pt x="12798" y="2240"/>
                    <a:pt x="12652" y="2149"/>
                  </a:cubicBezTo>
                  <a:cubicBezTo>
                    <a:pt x="12506" y="2059"/>
                    <a:pt x="12354" y="1969"/>
                    <a:pt x="12202" y="1889"/>
                  </a:cubicBezTo>
                  <a:close/>
                  <a:moveTo>
                    <a:pt x="7362" y="1000"/>
                  </a:moveTo>
                  <a:cubicBezTo>
                    <a:pt x="6540" y="1111"/>
                    <a:pt x="5754" y="1343"/>
                    <a:pt x="5029" y="1689"/>
                  </a:cubicBezTo>
                  <a:cubicBezTo>
                    <a:pt x="4305" y="2035"/>
                    <a:pt x="3644" y="2485"/>
                    <a:pt x="3064" y="3041"/>
                  </a:cubicBezTo>
                  <a:lnTo>
                    <a:pt x="5529" y="5074"/>
                  </a:lnTo>
                  <a:cubicBezTo>
                    <a:pt x="5922" y="4671"/>
                    <a:pt x="6339" y="4283"/>
                    <a:pt x="6773" y="3923"/>
                  </a:cubicBezTo>
                  <a:cubicBezTo>
                    <a:pt x="7206" y="3564"/>
                    <a:pt x="7655" y="3227"/>
                    <a:pt x="8126" y="2912"/>
                  </a:cubicBezTo>
                  <a:cubicBezTo>
                    <a:pt x="7964" y="2608"/>
                    <a:pt x="7819" y="2296"/>
                    <a:pt x="7690" y="1976"/>
                  </a:cubicBezTo>
                  <a:cubicBezTo>
                    <a:pt x="7561" y="1655"/>
                    <a:pt x="7454" y="1336"/>
                    <a:pt x="7362" y="1000"/>
                  </a:cubicBezTo>
                  <a:close/>
                  <a:moveTo>
                    <a:pt x="13806" y="3027"/>
                  </a:moveTo>
                  <a:lnTo>
                    <a:pt x="11570" y="5446"/>
                  </a:lnTo>
                  <a:cubicBezTo>
                    <a:pt x="11852" y="5649"/>
                    <a:pt x="12144" y="5840"/>
                    <a:pt x="12449" y="6011"/>
                  </a:cubicBezTo>
                  <a:cubicBezTo>
                    <a:pt x="12752" y="6182"/>
                    <a:pt x="13064" y="6332"/>
                    <a:pt x="13387" y="6469"/>
                  </a:cubicBezTo>
                  <a:cubicBezTo>
                    <a:pt x="13602" y="6013"/>
                    <a:pt x="13798" y="5550"/>
                    <a:pt x="13963" y="5077"/>
                  </a:cubicBezTo>
                  <a:cubicBezTo>
                    <a:pt x="14128" y="4603"/>
                    <a:pt x="14273" y="4122"/>
                    <a:pt x="14386" y="3633"/>
                  </a:cubicBezTo>
                  <a:cubicBezTo>
                    <a:pt x="14296" y="3528"/>
                    <a:pt x="14195" y="3418"/>
                    <a:pt x="14098" y="3318"/>
                  </a:cubicBezTo>
                  <a:cubicBezTo>
                    <a:pt x="14001" y="3218"/>
                    <a:pt x="13909" y="3123"/>
                    <a:pt x="13806" y="3027"/>
                  </a:cubicBezTo>
                  <a:close/>
                  <a:moveTo>
                    <a:pt x="15097" y="4643"/>
                  </a:moveTo>
                  <a:cubicBezTo>
                    <a:pt x="14989" y="5011"/>
                    <a:pt x="14872" y="5369"/>
                    <a:pt x="14735" y="5729"/>
                  </a:cubicBezTo>
                  <a:cubicBezTo>
                    <a:pt x="14598" y="6089"/>
                    <a:pt x="14440" y="6449"/>
                    <a:pt x="14276" y="6798"/>
                  </a:cubicBezTo>
                  <a:cubicBezTo>
                    <a:pt x="14551" y="6884"/>
                    <a:pt x="14842" y="6953"/>
                    <a:pt x="15125" y="7013"/>
                  </a:cubicBezTo>
                  <a:cubicBezTo>
                    <a:pt x="15409" y="7074"/>
                    <a:pt x="15688" y="7122"/>
                    <a:pt x="15977" y="7158"/>
                  </a:cubicBezTo>
                  <a:cubicBezTo>
                    <a:pt x="15915" y="6710"/>
                    <a:pt x="15813" y="6274"/>
                    <a:pt x="15666" y="5853"/>
                  </a:cubicBezTo>
                  <a:cubicBezTo>
                    <a:pt x="15519" y="5432"/>
                    <a:pt x="15324" y="5029"/>
                    <a:pt x="15097" y="4643"/>
                  </a:cubicBezTo>
                  <a:close/>
                  <a:moveTo>
                    <a:pt x="8606" y="3701"/>
                  </a:moveTo>
                  <a:cubicBezTo>
                    <a:pt x="8180" y="3989"/>
                    <a:pt x="7775" y="4303"/>
                    <a:pt x="7382" y="4630"/>
                  </a:cubicBezTo>
                  <a:cubicBezTo>
                    <a:pt x="6990" y="4957"/>
                    <a:pt x="6609" y="5294"/>
                    <a:pt x="6252" y="5658"/>
                  </a:cubicBezTo>
                  <a:lnTo>
                    <a:pt x="8448" y="7464"/>
                  </a:lnTo>
                  <a:lnTo>
                    <a:pt x="10216" y="5542"/>
                  </a:lnTo>
                  <a:cubicBezTo>
                    <a:pt x="9905" y="5266"/>
                    <a:pt x="9620" y="4976"/>
                    <a:pt x="9351" y="4670"/>
                  </a:cubicBezTo>
                  <a:cubicBezTo>
                    <a:pt x="9081" y="4363"/>
                    <a:pt x="8831" y="4036"/>
                    <a:pt x="8606" y="3701"/>
                  </a:cubicBezTo>
                  <a:close/>
                  <a:moveTo>
                    <a:pt x="2433" y="3721"/>
                  </a:moveTo>
                  <a:cubicBezTo>
                    <a:pt x="1932" y="4341"/>
                    <a:pt x="1546" y="5031"/>
                    <a:pt x="1284" y="5757"/>
                  </a:cubicBezTo>
                  <a:cubicBezTo>
                    <a:pt x="1022" y="6483"/>
                    <a:pt x="879" y="7253"/>
                    <a:pt x="878" y="8036"/>
                  </a:cubicBezTo>
                  <a:cubicBezTo>
                    <a:pt x="1138" y="8064"/>
                    <a:pt x="1405" y="8097"/>
                    <a:pt x="1661" y="8144"/>
                  </a:cubicBezTo>
                  <a:cubicBezTo>
                    <a:pt x="2118" y="8228"/>
                    <a:pt x="2562" y="8343"/>
                    <a:pt x="3001" y="8485"/>
                  </a:cubicBezTo>
                  <a:cubicBezTo>
                    <a:pt x="3265" y="8000"/>
                    <a:pt x="3553" y="7531"/>
                    <a:pt x="3870" y="7076"/>
                  </a:cubicBezTo>
                  <a:cubicBezTo>
                    <a:pt x="4187" y="6619"/>
                    <a:pt x="4542" y="6181"/>
                    <a:pt x="4910" y="5757"/>
                  </a:cubicBezTo>
                  <a:lnTo>
                    <a:pt x="2433" y="3721"/>
                  </a:lnTo>
                  <a:close/>
                  <a:moveTo>
                    <a:pt x="10939" y="6126"/>
                  </a:moveTo>
                  <a:lnTo>
                    <a:pt x="9169" y="8060"/>
                  </a:lnTo>
                  <a:lnTo>
                    <a:pt x="11249" y="9761"/>
                  </a:lnTo>
                  <a:cubicBezTo>
                    <a:pt x="11579" y="9378"/>
                    <a:pt x="11885" y="8986"/>
                    <a:pt x="12172" y="8576"/>
                  </a:cubicBezTo>
                  <a:cubicBezTo>
                    <a:pt x="12459" y="8166"/>
                    <a:pt x="12721" y="7741"/>
                    <a:pt x="12963" y="7306"/>
                  </a:cubicBezTo>
                  <a:cubicBezTo>
                    <a:pt x="12603" y="7149"/>
                    <a:pt x="12253" y="6964"/>
                    <a:pt x="11915" y="6769"/>
                  </a:cubicBezTo>
                  <a:cubicBezTo>
                    <a:pt x="11577" y="6573"/>
                    <a:pt x="11251" y="6358"/>
                    <a:pt x="10939" y="6126"/>
                  </a:cubicBezTo>
                  <a:close/>
                  <a:moveTo>
                    <a:pt x="13849" y="7647"/>
                  </a:moveTo>
                  <a:cubicBezTo>
                    <a:pt x="13586" y="8127"/>
                    <a:pt x="13297" y="8593"/>
                    <a:pt x="12982" y="9045"/>
                  </a:cubicBezTo>
                  <a:cubicBezTo>
                    <a:pt x="12667" y="9497"/>
                    <a:pt x="12334" y="9936"/>
                    <a:pt x="11969" y="10357"/>
                  </a:cubicBezTo>
                  <a:lnTo>
                    <a:pt x="14436" y="12379"/>
                  </a:lnTo>
                  <a:cubicBezTo>
                    <a:pt x="14933" y="11764"/>
                    <a:pt x="15319" y="11085"/>
                    <a:pt x="15581" y="10366"/>
                  </a:cubicBezTo>
                  <a:cubicBezTo>
                    <a:pt x="15842" y="9647"/>
                    <a:pt x="15976" y="8886"/>
                    <a:pt x="15982" y="8110"/>
                  </a:cubicBezTo>
                  <a:cubicBezTo>
                    <a:pt x="15743" y="8082"/>
                    <a:pt x="15506" y="8058"/>
                    <a:pt x="15271" y="8015"/>
                  </a:cubicBezTo>
                  <a:cubicBezTo>
                    <a:pt x="15030" y="7970"/>
                    <a:pt x="14788" y="7908"/>
                    <a:pt x="14551" y="7847"/>
                  </a:cubicBezTo>
                  <a:cubicBezTo>
                    <a:pt x="14314" y="7786"/>
                    <a:pt x="14080" y="7724"/>
                    <a:pt x="13849" y="7647"/>
                  </a:cubicBezTo>
                  <a:close/>
                  <a:moveTo>
                    <a:pt x="5621" y="6339"/>
                  </a:moveTo>
                  <a:cubicBezTo>
                    <a:pt x="5287" y="6724"/>
                    <a:pt x="4981" y="7134"/>
                    <a:pt x="4692" y="7547"/>
                  </a:cubicBezTo>
                  <a:cubicBezTo>
                    <a:pt x="4403" y="7961"/>
                    <a:pt x="4130" y="8387"/>
                    <a:pt x="3887" y="8826"/>
                  </a:cubicBezTo>
                  <a:cubicBezTo>
                    <a:pt x="4272" y="8990"/>
                    <a:pt x="4648" y="9168"/>
                    <a:pt x="5008" y="9376"/>
                  </a:cubicBezTo>
                  <a:cubicBezTo>
                    <a:pt x="5368" y="9585"/>
                    <a:pt x="5718" y="9817"/>
                    <a:pt x="6049" y="10067"/>
                  </a:cubicBezTo>
                  <a:lnTo>
                    <a:pt x="7817" y="8145"/>
                  </a:lnTo>
                  <a:lnTo>
                    <a:pt x="5621" y="6339"/>
                  </a:lnTo>
                  <a:close/>
                  <a:moveTo>
                    <a:pt x="8538" y="8741"/>
                  </a:moveTo>
                  <a:lnTo>
                    <a:pt x="6770" y="10663"/>
                  </a:lnTo>
                  <a:cubicBezTo>
                    <a:pt x="7059" y="10924"/>
                    <a:pt x="7330" y="11201"/>
                    <a:pt x="7582" y="11489"/>
                  </a:cubicBezTo>
                  <a:cubicBezTo>
                    <a:pt x="7834" y="11777"/>
                    <a:pt x="8064" y="12076"/>
                    <a:pt x="8278" y="12390"/>
                  </a:cubicBezTo>
                  <a:cubicBezTo>
                    <a:pt x="8700" y="12103"/>
                    <a:pt x="9109" y="11798"/>
                    <a:pt x="9499" y="11473"/>
                  </a:cubicBezTo>
                  <a:cubicBezTo>
                    <a:pt x="9889" y="11147"/>
                    <a:pt x="10262" y="10804"/>
                    <a:pt x="10617" y="10442"/>
                  </a:cubicBezTo>
                  <a:lnTo>
                    <a:pt x="8538" y="8741"/>
                  </a:lnTo>
                  <a:close/>
                  <a:moveTo>
                    <a:pt x="1798" y="9132"/>
                  </a:moveTo>
                  <a:cubicBezTo>
                    <a:pt x="1535" y="9075"/>
                    <a:pt x="1275" y="9033"/>
                    <a:pt x="1007" y="8999"/>
                  </a:cubicBezTo>
                  <a:cubicBezTo>
                    <a:pt x="1062" y="9423"/>
                    <a:pt x="1148" y="9837"/>
                    <a:pt x="1280" y="10238"/>
                  </a:cubicBezTo>
                  <a:cubicBezTo>
                    <a:pt x="1412" y="10638"/>
                    <a:pt x="1583" y="11018"/>
                    <a:pt x="1786" y="11388"/>
                  </a:cubicBezTo>
                  <a:cubicBezTo>
                    <a:pt x="1891" y="11037"/>
                    <a:pt x="2008" y="10691"/>
                    <a:pt x="2139" y="10348"/>
                  </a:cubicBezTo>
                  <a:cubicBezTo>
                    <a:pt x="2270" y="10005"/>
                    <a:pt x="2418" y="9667"/>
                    <a:pt x="2574" y="9334"/>
                  </a:cubicBezTo>
                  <a:cubicBezTo>
                    <a:pt x="2319" y="9257"/>
                    <a:pt x="2059" y="9189"/>
                    <a:pt x="1798" y="9132"/>
                  </a:cubicBezTo>
                  <a:close/>
                  <a:moveTo>
                    <a:pt x="11338" y="11038"/>
                  </a:moveTo>
                  <a:cubicBezTo>
                    <a:pt x="10948" y="11437"/>
                    <a:pt x="10541" y="11810"/>
                    <a:pt x="10111" y="12167"/>
                  </a:cubicBezTo>
                  <a:cubicBezTo>
                    <a:pt x="9681" y="12525"/>
                    <a:pt x="9224" y="12866"/>
                    <a:pt x="8757" y="13179"/>
                  </a:cubicBezTo>
                  <a:cubicBezTo>
                    <a:pt x="8923" y="13483"/>
                    <a:pt x="9075" y="13796"/>
                    <a:pt x="9206" y="14117"/>
                  </a:cubicBezTo>
                  <a:cubicBezTo>
                    <a:pt x="9337" y="14439"/>
                    <a:pt x="9449" y="14769"/>
                    <a:pt x="9544" y="15106"/>
                  </a:cubicBezTo>
                  <a:cubicBezTo>
                    <a:pt x="10358" y="14993"/>
                    <a:pt x="11133" y="14757"/>
                    <a:pt x="11852" y="14413"/>
                  </a:cubicBezTo>
                  <a:cubicBezTo>
                    <a:pt x="12571" y="14068"/>
                    <a:pt x="13229" y="13610"/>
                    <a:pt x="13805" y="13059"/>
                  </a:cubicBezTo>
                  <a:lnTo>
                    <a:pt x="11338" y="11038"/>
                  </a:lnTo>
                  <a:close/>
                  <a:moveTo>
                    <a:pt x="3466" y="9652"/>
                  </a:moveTo>
                  <a:cubicBezTo>
                    <a:pt x="3255" y="10099"/>
                    <a:pt x="3068" y="10559"/>
                    <a:pt x="2906" y="11023"/>
                  </a:cubicBezTo>
                  <a:cubicBezTo>
                    <a:pt x="2744" y="11488"/>
                    <a:pt x="2612" y="11967"/>
                    <a:pt x="2500" y="12447"/>
                  </a:cubicBezTo>
                  <a:cubicBezTo>
                    <a:pt x="2606" y="12576"/>
                    <a:pt x="2712" y="12693"/>
                    <a:pt x="2827" y="12816"/>
                  </a:cubicBezTo>
                  <a:cubicBezTo>
                    <a:pt x="2943" y="12939"/>
                    <a:pt x="3067" y="13064"/>
                    <a:pt x="3192" y="13180"/>
                  </a:cubicBezTo>
                  <a:lnTo>
                    <a:pt x="5416" y="10759"/>
                  </a:lnTo>
                  <a:cubicBezTo>
                    <a:pt x="5115" y="10538"/>
                    <a:pt x="4810" y="10332"/>
                    <a:pt x="4484" y="10148"/>
                  </a:cubicBezTo>
                  <a:cubicBezTo>
                    <a:pt x="4158" y="9964"/>
                    <a:pt x="3813" y="9796"/>
                    <a:pt x="3466" y="9652"/>
                  </a:cubicBezTo>
                  <a:close/>
                  <a:moveTo>
                    <a:pt x="6136" y="11355"/>
                  </a:moveTo>
                  <a:lnTo>
                    <a:pt x="3901" y="13774"/>
                  </a:lnTo>
                  <a:cubicBezTo>
                    <a:pt x="4016" y="13856"/>
                    <a:pt x="4137" y="13929"/>
                    <a:pt x="4256" y="14005"/>
                  </a:cubicBezTo>
                  <a:cubicBezTo>
                    <a:pt x="4376" y="14081"/>
                    <a:pt x="4502" y="14158"/>
                    <a:pt x="4626" y="14228"/>
                  </a:cubicBezTo>
                  <a:cubicBezTo>
                    <a:pt x="5123" y="14054"/>
                    <a:pt x="5608" y="13859"/>
                    <a:pt x="6082" y="13639"/>
                  </a:cubicBezTo>
                  <a:cubicBezTo>
                    <a:pt x="6556" y="13419"/>
                    <a:pt x="7019" y="13171"/>
                    <a:pt x="7466" y="12906"/>
                  </a:cubicBezTo>
                  <a:cubicBezTo>
                    <a:pt x="7279" y="12625"/>
                    <a:pt x="7074" y="12352"/>
                    <a:pt x="6853" y="12093"/>
                  </a:cubicBezTo>
                  <a:cubicBezTo>
                    <a:pt x="6632" y="11833"/>
                    <a:pt x="6391" y="11591"/>
                    <a:pt x="6136" y="11355"/>
                  </a:cubicBezTo>
                  <a:close/>
                  <a:moveTo>
                    <a:pt x="7934" y="13694"/>
                  </a:moveTo>
                  <a:cubicBezTo>
                    <a:pt x="7591" y="13896"/>
                    <a:pt x="7243" y="14084"/>
                    <a:pt x="6885" y="14262"/>
                  </a:cubicBezTo>
                  <a:cubicBezTo>
                    <a:pt x="6527" y="14440"/>
                    <a:pt x="6160" y="14609"/>
                    <a:pt x="5788" y="14762"/>
                  </a:cubicBezTo>
                  <a:cubicBezTo>
                    <a:pt x="6191" y="14908"/>
                    <a:pt x="6614" y="15020"/>
                    <a:pt x="7040" y="15099"/>
                  </a:cubicBezTo>
                  <a:cubicBezTo>
                    <a:pt x="7538" y="15190"/>
                    <a:pt x="8041" y="15236"/>
                    <a:pt x="8548" y="15233"/>
                  </a:cubicBezTo>
                  <a:cubicBezTo>
                    <a:pt x="8471" y="14966"/>
                    <a:pt x="8384" y="14704"/>
                    <a:pt x="8282" y="14447"/>
                  </a:cubicBezTo>
                  <a:cubicBezTo>
                    <a:pt x="8181" y="14190"/>
                    <a:pt x="8061" y="13938"/>
                    <a:pt x="7934" y="1369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Shape 10383">
              <a:extLst>
                <a:ext uri="{FF2B5EF4-FFF2-40B4-BE49-F238E27FC236}">
                  <a16:creationId xmlns:a16="http://schemas.microsoft.com/office/drawing/2014/main" id="{CE960554-3A7E-8B41-8964-4074CA0C1117}"/>
                </a:ext>
              </a:extLst>
            </p:cNvPr>
            <p:cNvSpPr/>
            <p:nvPr/>
          </p:nvSpPr>
          <p:spPr>
            <a:xfrm>
              <a:off x="18326100" y="4525793"/>
              <a:ext cx="707796" cy="707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13" h="20113" extrusionOk="0">
                  <a:moveTo>
                    <a:pt x="8483" y="125"/>
                  </a:moveTo>
                  <a:cubicBezTo>
                    <a:pt x="2996" y="994"/>
                    <a:pt x="-744" y="6142"/>
                    <a:pt x="125" y="11629"/>
                  </a:cubicBezTo>
                  <a:cubicBezTo>
                    <a:pt x="994" y="17116"/>
                    <a:pt x="6142" y="20856"/>
                    <a:pt x="11629" y="19987"/>
                  </a:cubicBezTo>
                  <a:cubicBezTo>
                    <a:pt x="17116" y="19118"/>
                    <a:pt x="20856" y="13970"/>
                    <a:pt x="19987" y="8483"/>
                  </a:cubicBezTo>
                  <a:cubicBezTo>
                    <a:pt x="19118" y="2996"/>
                    <a:pt x="13970" y="-744"/>
                    <a:pt x="8483" y="125"/>
                  </a:cubicBezTo>
                  <a:close/>
                  <a:moveTo>
                    <a:pt x="8760" y="1873"/>
                  </a:moveTo>
                  <a:cubicBezTo>
                    <a:pt x="8956" y="1842"/>
                    <a:pt x="9163" y="1878"/>
                    <a:pt x="9336" y="2004"/>
                  </a:cubicBezTo>
                  <a:cubicBezTo>
                    <a:pt x="9681" y="2255"/>
                    <a:pt x="9758" y="2741"/>
                    <a:pt x="9507" y="3087"/>
                  </a:cubicBezTo>
                  <a:cubicBezTo>
                    <a:pt x="9256" y="3432"/>
                    <a:pt x="8770" y="3509"/>
                    <a:pt x="8424" y="3258"/>
                  </a:cubicBezTo>
                  <a:cubicBezTo>
                    <a:pt x="8079" y="3007"/>
                    <a:pt x="8002" y="2521"/>
                    <a:pt x="8253" y="2175"/>
                  </a:cubicBezTo>
                  <a:cubicBezTo>
                    <a:pt x="8378" y="2002"/>
                    <a:pt x="8564" y="1904"/>
                    <a:pt x="8760" y="1873"/>
                  </a:cubicBezTo>
                  <a:close/>
                  <a:moveTo>
                    <a:pt x="9098" y="4008"/>
                  </a:moveTo>
                  <a:cubicBezTo>
                    <a:pt x="9327" y="3971"/>
                    <a:pt x="9546" y="4130"/>
                    <a:pt x="9582" y="4359"/>
                  </a:cubicBezTo>
                  <a:lnTo>
                    <a:pt x="10314" y="8984"/>
                  </a:lnTo>
                  <a:cubicBezTo>
                    <a:pt x="10465" y="9019"/>
                    <a:pt x="10626" y="8992"/>
                    <a:pt x="10759" y="9088"/>
                  </a:cubicBezTo>
                  <a:cubicBezTo>
                    <a:pt x="10893" y="9186"/>
                    <a:pt x="10931" y="9343"/>
                    <a:pt x="11011" y="9477"/>
                  </a:cubicBezTo>
                  <a:lnTo>
                    <a:pt x="14460" y="8930"/>
                  </a:lnTo>
                  <a:cubicBezTo>
                    <a:pt x="14689" y="8894"/>
                    <a:pt x="14908" y="9053"/>
                    <a:pt x="14944" y="9282"/>
                  </a:cubicBezTo>
                  <a:cubicBezTo>
                    <a:pt x="14980" y="9511"/>
                    <a:pt x="14822" y="9729"/>
                    <a:pt x="14593" y="9766"/>
                  </a:cubicBezTo>
                  <a:lnTo>
                    <a:pt x="11143" y="10312"/>
                  </a:lnTo>
                  <a:cubicBezTo>
                    <a:pt x="11108" y="10464"/>
                    <a:pt x="11121" y="10625"/>
                    <a:pt x="11024" y="10759"/>
                  </a:cubicBezTo>
                  <a:cubicBezTo>
                    <a:pt x="10636" y="11292"/>
                    <a:pt x="9886" y="11411"/>
                    <a:pt x="9353" y="11024"/>
                  </a:cubicBezTo>
                  <a:cubicBezTo>
                    <a:pt x="8820" y="10636"/>
                    <a:pt x="8701" y="9886"/>
                    <a:pt x="9088" y="9353"/>
                  </a:cubicBezTo>
                  <a:cubicBezTo>
                    <a:pt x="9188" y="9215"/>
                    <a:pt x="9357" y="9195"/>
                    <a:pt x="9495" y="9114"/>
                  </a:cubicBezTo>
                  <a:lnTo>
                    <a:pt x="8762" y="4489"/>
                  </a:lnTo>
                  <a:cubicBezTo>
                    <a:pt x="8726" y="4260"/>
                    <a:pt x="8869" y="4044"/>
                    <a:pt x="9098" y="4008"/>
                  </a:cubicBezTo>
                  <a:close/>
                  <a:moveTo>
                    <a:pt x="2495" y="10476"/>
                  </a:moveTo>
                  <a:cubicBezTo>
                    <a:pt x="2691" y="10446"/>
                    <a:pt x="2898" y="10482"/>
                    <a:pt x="3071" y="10607"/>
                  </a:cubicBezTo>
                  <a:cubicBezTo>
                    <a:pt x="3417" y="10859"/>
                    <a:pt x="3494" y="11345"/>
                    <a:pt x="3243" y="11690"/>
                  </a:cubicBezTo>
                  <a:cubicBezTo>
                    <a:pt x="2992" y="12035"/>
                    <a:pt x="2505" y="12113"/>
                    <a:pt x="2160" y="11862"/>
                  </a:cubicBezTo>
                  <a:cubicBezTo>
                    <a:pt x="1814" y="11610"/>
                    <a:pt x="1737" y="11124"/>
                    <a:pt x="1988" y="10779"/>
                  </a:cubicBezTo>
                  <a:cubicBezTo>
                    <a:pt x="2114" y="10606"/>
                    <a:pt x="2300" y="10507"/>
                    <a:pt x="2495" y="10476"/>
                  </a:cubicBezTo>
                  <a:close/>
                  <a:moveTo>
                    <a:pt x="17392" y="8117"/>
                  </a:moveTo>
                  <a:cubicBezTo>
                    <a:pt x="17587" y="8086"/>
                    <a:pt x="17779" y="8125"/>
                    <a:pt x="17952" y="8250"/>
                  </a:cubicBezTo>
                  <a:cubicBezTo>
                    <a:pt x="18298" y="8502"/>
                    <a:pt x="18375" y="8988"/>
                    <a:pt x="18124" y="9333"/>
                  </a:cubicBezTo>
                  <a:cubicBezTo>
                    <a:pt x="17872" y="9678"/>
                    <a:pt x="17402" y="9753"/>
                    <a:pt x="17056" y="9502"/>
                  </a:cubicBezTo>
                  <a:cubicBezTo>
                    <a:pt x="16711" y="9251"/>
                    <a:pt x="16634" y="8765"/>
                    <a:pt x="16885" y="8419"/>
                  </a:cubicBezTo>
                  <a:cubicBezTo>
                    <a:pt x="17010" y="8247"/>
                    <a:pt x="17196" y="8148"/>
                    <a:pt x="17392" y="8117"/>
                  </a:cubicBezTo>
                  <a:close/>
                  <a:moveTo>
                    <a:pt x="11112" y="16723"/>
                  </a:moveTo>
                  <a:cubicBezTo>
                    <a:pt x="11308" y="16692"/>
                    <a:pt x="11515" y="16728"/>
                    <a:pt x="11688" y="16854"/>
                  </a:cubicBezTo>
                  <a:cubicBezTo>
                    <a:pt x="12033" y="17105"/>
                    <a:pt x="12110" y="17591"/>
                    <a:pt x="11859" y="17937"/>
                  </a:cubicBezTo>
                  <a:cubicBezTo>
                    <a:pt x="11608" y="18282"/>
                    <a:pt x="11122" y="18359"/>
                    <a:pt x="10776" y="18108"/>
                  </a:cubicBezTo>
                  <a:cubicBezTo>
                    <a:pt x="10431" y="17857"/>
                    <a:pt x="10354" y="17371"/>
                    <a:pt x="10605" y="17025"/>
                  </a:cubicBezTo>
                  <a:cubicBezTo>
                    <a:pt x="10730" y="16853"/>
                    <a:pt x="10916" y="16754"/>
                    <a:pt x="11112" y="1672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Shape 10384">
              <a:extLst>
                <a:ext uri="{FF2B5EF4-FFF2-40B4-BE49-F238E27FC236}">
                  <a16:creationId xmlns:a16="http://schemas.microsoft.com/office/drawing/2014/main" id="{460526F9-0EB6-7843-87E0-751DFDEF773B}"/>
                </a:ext>
              </a:extLst>
            </p:cNvPr>
            <p:cNvSpPr/>
            <p:nvPr/>
          </p:nvSpPr>
          <p:spPr>
            <a:xfrm>
              <a:off x="21178433" y="7084811"/>
              <a:ext cx="603784" cy="760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615" y="0"/>
                  </a:moveTo>
                  <a:lnTo>
                    <a:pt x="0" y="18854"/>
                  </a:lnTo>
                  <a:lnTo>
                    <a:pt x="17786" y="21600"/>
                  </a:lnTo>
                  <a:lnTo>
                    <a:pt x="21600" y="6017"/>
                  </a:lnTo>
                  <a:lnTo>
                    <a:pt x="18300" y="2113"/>
                  </a:lnTo>
                  <a:lnTo>
                    <a:pt x="4615" y="0"/>
                  </a:lnTo>
                  <a:close/>
                  <a:moveTo>
                    <a:pt x="9206" y="5215"/>
                  </a:moveTo>
                  <a:lnTo>
                    <a:pt x="15684" y="6215"/>
                  </a:lnTo>
                  <a:lnTo>
                    <a:pt x="15556" y="6735"/>
                  </a:lnTo>
                  <a:lnTo>
                    <a:pt x="9079" y="5735"/>
                  </a:lnTo>
                  <a:lnTo>
                    <a:pt x="9206" y="5215"/>
                  </a:lnTo>
                  <a:close/>
                  <a:moveTo>
                    <a:pt x="4712" y="9845"/>
                  </a:moveTo>
                  <a:lnTo>
                    <a:pt x="17667" y="11845"/>
                  </a:lnTo>
                  <a:lnTo>
                    <a:pt x="17544" y="12350"/>
                  </a:lnTo>
                  <a:lnTo>
                    <a:pt x="4588" y="10350"/>
                  </a:lnTo>
                  <a:lnTo>
                    <a:pt x="4712" y="9845"/>
                  </a:lnTo>
                  <a:close/>
                  <a:moveTo>
                    <a:pt x="4086" y="12402"/>
                  </a:moveTo>
                  <a:lnTo>
                    <a:pt x="17041" y="14402"/>
                  </a:lnTo>
                  <a:lnTo>
                    <a:pt x="16914" y="14923"/>
                  </a:lnTo>
                  <a:lnTo>
                    <a:pt x="3958" y="12923"/>
                  </a:lnTo>
                  <a:lnTo>
                    <a:pt x="4086" y="12402"/>
                  </a:lnTo>
                  <a:close/>
                  <a:moveTo>
                    <a:pt x="3460" y="14960"/>
                  </a:moveTo>
                  <a:lnTo>
                    <a:pt x="9938" y="15960"/>
                  </a:lnTo>
                  <a:lnTo>
                    <a:pt x="9810" y="16480"/>
                  </a:lnTo>
                  <a:lnTo>
                    <a:pt x="3332" y="15480"/>
                  </a:lnTo>
                  <a:lnTo>
                    <a:pt x="3460" y="1496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Shape 10385">
              <a:extLst>
                <a:ext uri="{FF2B5EF4-FFF2-40B4-BE49-F238E27FC236}">
                  <a16:creationId xmlns:a16="http://schemas.microsoft.com/office/drawing/2014/main" id="{6959C8ED-1A2D-7846-A397-6EBBE7A0AFE4}"/>
                </a:ext>
              </a:extLst>
            </p:cNvPr>
            <p:cNvSpPr/>
            <p:nvPr/>
          </p:nvSpPr>
          <p:spPr>
            <a:xfrm>
              <a:off x="20665447" y="6815808"/>
              <a:ext cx="608340" cy="1291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19" y="0"/>
                  </a:moveTo>
                  <a:lnTo>
                    <a:pt x="15512" y="1725"/>
                  </a:lnTo>
                  <a:cubicBezTo>
                    <a:pt x="15654" y="1751"/>
                    <a:pt x="17066" y="2005"/>
                    <a:pt x="17066" y="2005"/>
                  </a:cubicBezTo>
                  <a:lnTo>
                    <a:pt x="16932" y="2169"/>
                  </a:lnTo>
                  <a:lnTo>
                    <a:pt x="15379" y="1889"/>
                  </a:lnTo>
                  <a:lnTo>
                    <a:pt x="14764" y="2643"/>
                  </a:lnTo>
                  <a:cubicBezTo>
                    <a:pt x="14901" y="2667"/>
                    <a:pt x="15906" y="2848"/>
                    <a:pt x="15906" y="2848"/>
                  </a:cubicBezTo>
                  <a:lnTo>
                    <a:pt x="15773" y="3012"/>
                  </a:lnTo>
                  <a:lnTo>
                    <a:pt x="14631" y="2807"/>
                  </a:lnTo>
                  <a:lnTo>
                    <a:pt x="14016" y="3561"/>
                  </a:lnTo>
                  <a:cubicBezTo>
                    <a:pt x="14158" y="3586"/>
                    <a:pt x="15569" y="3841"/>
                    <a:pt x="15569" y="3841"/>
                  </a:cubicBezTo>
                  <a:lnTo>
                    <a:pt x="15436" y="4004"/>
                  </a:lnTo>
                  <a:lnTo>
                    <a:pt x="13883" y="3724"/>
                  </a:lnTo>
                  <a:lnTo>
                    <a:pt x="13267" y="4479"/>
                  </a:lnTo>
                  <a:cubicBezTo>
                    <a:pt x="13404" y="4504"/>
                    <a:pt x="14409" y="4684"/>
                    <a:pt x="14409" y="4684"/>
                  </a:cubicBezTo>
                  <a:lnTo>
                    <a:pt x="14276" y="4848"/>
                  </a:lnTo>
                  <a:lnTo>
                    <a:pt x="13134" y="4643"/>
                  </a:lnTo>
                  <a:lnTo>
                    <a:pt x="12519" y="5397"/>
                  </a:lnTo>
                  <a:cubicBezTo>
                    <a:pt x="12661" y="5422"/>
                    <a:pt x="14072" y="5676"/>
                    <a:pt x="14072" y="5676"/>
                  </a:cubicBezTo>
                  <a:lnTo>
                    <a:pt x="13939" y="5840"/>
                  </a:lnTo>
                  <a:lnTo>
                    <a:pt x="12386" y="5561"/>
                  </a:lnTo>
                  <a:lnTo>
                    <a:pt x="11771" y="6315"/>
                  </a:lnTo>
                  <a:cubicBezTo>
                    <a:pt x="11908" y="6339"/>
                    <a:pt x="12913" y="6520"/>
                    <a:pt x="12913" y="6520"/>
                  </a:cubicBezTo>
                  <a:lnTo>
                    <a:pt x="12780" y="6684"/>
                  </a:lnTo>
                  <a:lnTo>
                    <a:pt x="11638" y="6478"/>
                  </a:lnTo>
                  <a:lnTo>
                    <a:pt x="11023" y="7232"/>
                  </a:lnTo>
                  <a:cubicBezTo>
                    <a:pt x="11164" y="7258"/>
                    <a:pt x="12575" y="7513"/>
                    <a:pt x="12575" y="7513"/>
                  </a:cubicBezTo>
                  <a:lnTo>
                    <a:pt x="12442" y="7677"/>
                  </a:lnTo>
                  <a:lnTo>
                    <a:pt x="10890" y="7396"/>
                  </a:lnTo>
                  <a:lnTo>
                    <a:pt x="10274" y="8151"/>
                  </a:lnTo>
                  <a:cubicBezTo>
                    <a:pt x="10411" y="8176"/>
                    <a:pt x="11416" y="8356"/>
                    <a:pt x="11416" y="8356"/>
                  </a:cubicBezTo>
                  <a:lnTo>
                    <a:pt x="11283" y="8520"/>
                  </a:lnTo>
                  <a:lnTo>
                    <a:pt x="10141" y="8315"/>
                  </a:lnTo>
                  <a:lnTo>
                    <a:pt x="9526" y="9069"/>
                  </a:lnTo>
                  <a:cubicBezTo>
                    <a:pt x="9667" y="9094"/>
                    <a:pt x="11079" y="9348"/>
                    <a:pt x="11079" y="9348"/>
                  </a:cubicBezTo>
                  <a:lnTo>
                    <a:pt x="10946" y="9512"/>
                  </a:lnTo>
                  <a:lnTo>
                    <a:pt x="9392" y="9232"/>
                  </a:lnTo>
                  <a:lnTo>
                    <a:pt x="8778" y="9986"/>
                  </a:lnTo>
                  <a:cubicBezTo>
                    <a:pt x="8914" y="10011"/>
                    <a:pt x="9919" y="10193"/>
                    <a:pt x="9919" y="10193"/>
                  </a:cubicBezTo>
                  <a:lnTo>
                    <a:pt x="9786" y="10355"/>
                  </a:lnTo>
                  <a:lnTo>
                    <a:pt x="8644" y="10150"/>
                  </a:lnTo>
                  <a:lnTo>
                    <a:pt x="8029" y="10905"/>
                  </a:lnTo>
                  <a:cubicBezTo>
                    <a:pt x="8170" y="10930"/>
                    <a:pt x="9582" y="11185"/>
                    <a:pt x="9582" y="11184"/>
                  </a:cubicBezTo>
                  <a:lnTo>
                    <a:pt x="9449" y="11348"/>
                  </a:lnTo>
                  <a:lnTo>
                    <a:pt x="7896" y="11068"/>
                  </a:lnTo>
                  <a:lnTo>
                    <a:pt x="7281" y="11823"/>
                  </a:lnTo>
                  <a:cubicBezTo>
                    <a:pt x="7417" y="11847"/>
                    <a:pt x="8423" y="12028"/>
                    <a:pt x="8423" y="12028"/>
                  </a:cubicBezTo>
                  <a:lnTo>
                    <a:pt x="8289" y="12192"/>
                  </a:lnTo>
                  <a:lnTo>
                    <a:pt x="7147" y="11987"/>
                  </a:lnTo>
                  <a:lnTo>
                    <a:pt x="6533" y="12740"/>
                  </a:lnTo>
                  <a:cubicBezTo>
                    <a:pt x="6674" y="12766"/>
                    <a:pt x="8086" y="13020"/>
                    <a:pt x="8086" y="13020"/>
                  </a:cubicBezTo>
                  <a:lnTo>
                    <a:pt x="7952" y="13184"/>
                  </a:lnTo>
                  <a:lnTo>
                    <a:pt x="6399" y="12904"/>
                  </a:lnTo>
                  <a:lnTo>
                    <a:pt x="5784" y="13659"/>
                  </a:lnTo>
                  <a:cubicBezTo>
                    <a:pt x="5920" y="13684"/>
                    <a:pt x="6926" y="13864"/>
                    <a:pt x="6926" y="13864"/>
                  </a:cubicBezTo>
                  <a:lnTo>
                    <a:pt x="6792" y="14028"/>
                  </a:lnTo>
                  <a:lnTo>
                    <a:pt x="5651" y="13822"/>
                  </a:lnTo>
                  <a:lnTo>
                    <a:pt x="5036" y="14577"/>
                  </a:lnTo>
                  <a:cubicBezTo>
                    <a:pt x="5177" y="14602"/>
                    <a:pt x="6589" y="14856"/>
                    <a:pt x="6589" y="14856"/>
                  </a:cubicBezTo>
                  <a:lnTo>
                    <a:pt x="6455" y="15020"/>
                  </a:lnTo>
                  <a:lnTo>
                    <a:pt x="4902" y="14741"/>
                  </a:lnTo>
                  <a:lnTo>
                    <a:pt x="4288" y="15494"/>
                  </a:lnTo>
                  <a:cubicBezTo>
                    <a:pt x="4424" y="15519"/>
                    <a:pt x="5430" y="15700"/>
                    <a:pt x="5430" y="15700"/>
                  </a:cubicBezTo>
                  <a:lnTo>
                    <a:pt x="5296" y="15863"/>
                  </a:lnTo>
                  <a:lnTo>
                    <a:pt x="4154" y="15658"/>
                  </a:lnTo>
                  <a:lnTo>
                    <a:pt x="3540" y="16412"/>
                  </a:lnTo>
                  <a:cubicBezTo>
                    <a:pt x="3681" y="16437"/>
                    <a:pt x="5093" y="16691"/>
                    <a:pt x="5093" y="16691"/>
                  </a:cubicBezTo>
                  <a:lnTo>
                    <a:pt x="4959" y="16855"/>
                  </a:lnTo>
                  <a:lnTo>
                    <a:pt x="3406" y="16576"/>
                  </a:lnTo>
                  <a:lnTo>
                    <a:pt x="2791" y="17331"/>
                  </a:lnTo>
                  <a:cubicBezTo>
                    <a:pt x="2927" y="17355"/>
                    <a:pt x="3933" y="17536"/>
                    <a:pt x="3933" y="17536"/>
                  </a:cubicBezTo>
                  <a:lnTo>
                    <a:pt x="3799" y="17700"/>
                  </a:lnTo>
                  <a:lnTo>
                    <a:pt x="2658" y="17493"/>
                  </a:lnTo>
                  <a:lnTo>
                    <a:pt x="2042" y="18248"/>
                  </a:lnTo>
                  <a:cubicBezTo>
                    <a:pt x="2184" y="18274"/>
                    <a:pt x="3596" y="18528"/>
                    <a:pt x="3596" y="18528"/>
                  </a:cubicBezTo>
                  <a:lnTo>
                    <a:pt x="3462" y="18692"/>
                  </a:lnTo>
                  <a:lnTo>
                    <a:pt x="1909" y="18412"/>
                  </a:lnTo>
                  <a:lnTo>
                    <a:pt x="1294" y="19166"/>
                  </a:lnTo>
                  <a:cubicBezTo>
                    <a:pt x="1431" y="19191"/>
                    <a:pt x="2436" y="19371"/>
                    <a:pt x="2436" y="19371"/>
                  </a:cubicBezTo>
                  <a:lnTo>
                    <a:pt x="2303" y="19535"/>
                  </a:lnTo>
                  <a:lnTo>
                    <a:pt x="1161" y="19330"/>
                  </a:lnTo>
                  <a:lnTo>
                    <a:pt x="546" y="20084"/>
                  </a:lnTo>
                  <a:cubicBezTo>
                    <a:pt x="688" y="20109"/>
                    <a:pt x="2099" y="20364"/>
                    <a:pt x="2099" y="20364"/>
                  </a:cubicBezTo>
                  <a:lnTo>
                    <a:pt x="1966" y="20527"/>
                  </a:lnTo>
                  <a:lnTo>
                    <a:pt x="413" y="20248"/>
                  </a:lnTo>
                  <a:lnTo>
                    <a:pt x="0" y="20754"/>
                  </a:lnTo>
                  <a:lnTo>
                    <a:pt x="4681" y="21600"/>
                  </a:lnTo>
                  <a:lnTo>
                    <a:pt x="21600" y="846"/>
                  </a:lnTo>
                  <a:lnTo>
                    <a:pt x="16919" y="0"/>
                  </a:lnTo>
                  <a:close/>
                  <a:moveTo>
                    <a:pt x="18807" y="978"/>
                  </a:moveTo>
                  <a:cubicBezTo>
                    <a:pt x="19275" y="1062"/>
                    <a:pt x="19509" y="1308"/>
                    <a:pt x="19330" y="1528"/>
                  </a:cubicBezTo>
                  <a:cubicBezTo>
                    <a:pt x="19151" y="1748"/>
                    <a:pt x="18626" y="1858"/>
                    <a:pt x="18158" y="1774"/>
                  </a:cubicBezTo>
                  <a:cubicBezTo>
                    <a:pt x="17691" y="1689"/>
                    <a:pt x="17457" y="1442"/>
                    <a:pt x="17637" y="1222"/>
                  </a:cubicBezTo>
                  <a:cubicBezTo>
                    <a:pt x="17816" y="1002"/>
                    <a:pt x="18340" y="893"/>
                    <a:pt x="18807" y="9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Shape 10386">
              <a:extLst>
                <a:ext uri="{FF2B5EF4-FFF2-40B4-BE49-F238E27FC236}">
                  <a16:creationId xmlns:a16="http://schemas.microsoft.com/office/drawing/2014/main" id="{CE7D998C-8DD8-7E46-A102-94D06098E540}"/>
                </a:ext>
              </a:extLst>
            </p:cNvPr>
            <p:cNvSpPr/>
            <p:nvPr/>
          </p:nvSpPr>
          <p:spPr>
            <a:xfrm>
              <a:off x="19887189" y="8018518"/>
              <a:ext cx="374757" cy="414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Shape 10387">
              <a:extLst>
                <a:ext uri="{FF2B5EF4-FFF2-40B4-BE49-F238E27FC236}">
                  <a16:creationId xmlns:a16="http://schemas.microsoft.com/office/drawing/2014/main" id="{3579D198-F91B-8A4A-9CA7-C67CA4AC8019}"/>
                </a:ext>
              </a:extLst>
            </p:cNvPr>
            <p:cNvSpPr/>
            <p:nvPr/>
          </p:nvSpPr>
          <p:spPr>
            <a:xfrm>
              <a:off x="19258037" y="4159743"/>
              <a:ext cx="657991" cy="400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4177"/>
                  </a:moveTo>
                  <a:cubicBezTo>
                    <a:pt x="2527" y="15134"/>
                    <a:pt x="4222" y="12910"/>
                    <a:pt x="5702" y="10575"/>
                  </a:cubicBezTo>
                  <a:cubicBezTo>
                    <a:pt x="6408" y="13676"/>
                    <a:pt x="7362" y="16803"/>
                    <a:pt x="9837" y="17741"/>
                  </a:cubicBezTo>
                  <a:cubicBezTo>
                    <a:pt x="12287" y="18668"/>
                    <a:pt x="13976" y="16590"/>
                    <a:pt x="15426" y="14335"/>
                  </a:cubicBezTo>
                  <a:cubicBezTo>
                    <a:pt x="16134" y="17472"/>
                    <a:pt x="17076" y="20652"/>
                    <a:pt x="19580" y="21600"/>
                  </a:cubicBezTo>
                  <a:lnTo>
                    <a:pt x="19844" y="19777"/>
                  </a:lnTo>
                  <a:cubicBezTo>
                    <a:pt x="17724" y="18974"/>
                    <a:pt x="17025" y="16203"/>
                    <a:pt x="16319" y="12948"/>
                  </a:cubicBezTo>
                  <a:cubicBezTo>
                    <a:pt x="17841" y="10489"/>
                    <a:pt x="19206" y="8437"/>
                    <a:pt x="21352" y="9250"/>
                  </a:cubicBezTo>
                  <a:lnTo>
                    <a:pt x="21600" y="7421"/>
                  </a:lnTo>
                  <a:cubicBezTo>
                    <a:pt x="19073" y="6464"/>
                    <a:pt x="17365" y="8691"/>
                    <a:pt x="15886" y="11025"/>
                  </a:cubicBezTo>
                  <a:cubicBezTo>
                    <a:pt x="15180" y="7926"/>
                    <a:pt x="14217" y="4820"/>
                    <a:pt x="11744" y="3883"/>
                  </a:cubicBezTo>
                  <a:cubicBezTo>
                    <a:pt x="9288" y="2954"/>
                    <a:pt x="7622" y="5034"/>
                    <a:pt x="6170" y="7294"/>
                  </a:cubicBezTo>
                  <a:cubicBezTo>
                    <a:pt x="5461" y="4152"/>
                    <a:pt x="4515" y="950"/>
                    <a:pt x="2007" y="0"/>
                  </a:cubicBezTo>
                  <a:cubicBezTo>
                    <a:pt x="2007" y="0"/>
                    <a:pt x="1755" y="1827"/>
                    <a:pt x="1755" y="1827"/>
                  </a:cubicBezTo>
                  <a:cubicBezTo>
                    <a:pt x="3881" y="2632"/>
                    <a:pt x="4569" y="5413"/>
                    <a:pt x="5277" y="8681"/>
                  </a:cubicBezTo>
                  <a:cubicBezTo>
                    <a:pt x="3758" y="11134"/>
                    <a:pt x="2389" y="13165"/>
                    <a:pt x="247" y="12354"/>
                  </a:cubicBezTo>
                  <a:lnTo>
                    <a:pt x="0" y="14177"/>
                  </a:lnTo>
                  <a:close/>
                  <a:moveTo>
                    <a:pt x="608" y="11260"/>
                  </a:moveTo>
                  <a:cubicBezTo>
                    <a:pt x="982" y="11395"/>
                    <a:pt x="1324" y="11420"/>
                    <a:pt x="1648" y="11361"/>
                  </a:cubicBezTo>
                  <a:cubicBezTo>
                    <a:pt x="1648" y="11361"/>
                    <a:pt x="2736" y="3679"/>
                    <a:pt x="2736" y="3679"/>
                  </a:cubicBezTo>
                  <a:cubicBezTo>
                    <a:pt x="2461" y="3396"/>
                    <a:pt x="2144" y="3178"/>
                    <a:pt x="1771" y="3033"/>
                  </a:cubicBezTo>
                  <a:lnTo>
                    <a:pt x="608" y="11260"/>
                  </a:lnTo>
                  <a:close/>
                  <a:moveTo>
                    <a:pt x="2743" y="10793"/>
                  </a:moveTo>
                  <a:cubicBezTo>
                    <a:pt x="3150" y="10493"/>
                    <a:pt x="3533" y="10048"/>
                    <a:pt x="3917" y="9511"/>
                  </a:cubicBezTo>
                  <a:lnTo>
                    <a:pt x="4287" y="6924"/>
                  </a:lnTo>
                  <a:cubicBezTo>
                    <a:pt x="4087" y="6170"/>
                    <a:pt x="3864" y="5496"/>
                    <a:pt x="3579" y="4938"/>
                  </a:cubicBezTo>
                  <a:lnTo>
                    <a:pt x="2743" y="10793"/>
                  </a:lnTo>
                  <a:close/>
                  <a:moveTo>
                    <a:pt x="6595" y="9188"/>
                  </a:moveTo>
                  <a:cubicBezTo>
                    <a:pt x="8063" y="6828"/>
                    <a:pt x="9414" y="4924"/>
                    <a:pt x="11495" y="5712"/>
                  </a:cubicBezTo>
                  <a:cubicBezTo>
                    <a:pt x="13593" y="6506"/>
                    <a:pt x="14292" y="9219"/>
                    <a:pt x="14990" y="12431"/>
                  </a:cubicBezTo>
                  <a:cubicBezTo>
                    <a:pt x="13526" y="14784"/>
                    <a:pt x="12177" y="16704"/>
                    <a:pt x="10101" y="15917"/>
                  </a:cubicBezTo>
                  <a:cubicBezTo>
                    <a:pt x="8003" y="15123"/>
                    <a:pt x="7294" y="12399"/>
                    <a:pt x="6595" y="9188"/>
                  </a:cubicBezTo>
                  <a:close/>
                  <a:moveTo>
                    <a:pt x="7938" y="11422"/>
                  </a:moveTo>
                  <a:cubicBezTo>
                    <a:pt x="8176" y="12303"/>
                    <a:pt x="8447" y="13084"/>
                    <a:pt x="8788" y="13733"/>
                  </a:cubicBezTo>
                  <a:lnTo>
                    <a:pt x="9770" y="6683"/>
                  </a:lnTo>
                  <a:cubicBezTo>
                    <a:pt x="9292" y="7022"/>
                    <a:pt x="8844" y="7536"/>
                    <a:pt x="8395" y="8157"/>
                  </a:cubicBezTo>
                  <a:lnTo>
                    <a:pt x="7938" y="11422"/>
                  </a:lnTo>
                  <a:close/>
                  <a:moveTo>
                    <a:pt x="9753" y="14444"/>
                  </a:moveTo>
                  <a:cubicBezTo>
                    <a:pt x="9947" y="14585"/>
                    <a:pt x="10156" y="14700"/>
                    <a:pt x="10391" y="14785"/>
                  </a:cubicBezTo>
                  <a:cubicBezTo>
                    <a:pt x="10509" y="14829"/>
                    <a:pt x="10624" y="14858"/>
                    <a:pt x="10737" y="14880"/>
                  </a:cubicBezTo>
                  <a:lnTo>
                    <a:pt x="11912" y="6809"/>
                  </a:lnTo>
                  <a:cubicBezTo>
                    <a:pt x="11804" y="6751"/>
                    <a:pt x="11691" y="6700"/>
                    <a:pt x="11572" y="6657"/>
                  </a:cubicBezTo>
                  <a:cubicBezTo>
                    <a:pt x="11338" y="6572"/>
                    <a:pt x="11118" y="6530"/>
                    <a:pt x="10904" y="6522"/>
                  </a:cubicBezTo>
                  <a:lnTo>
                    <a:pt x="9753" y="14444"/>
                  </a:lnTo>
                  <a:close/>
                  <a:moveTo>
                    <a:pt x="11819" y="15088"/>
                  </a:moveTo>
                  <a:cubicBezTo>
                    <a:pt x="12255" y="14876"/>
                    <a:pt x="12659" y="14511"/>
                    <a:pt x="13056" y="14038"/>
                  </a:cubicBezTo>
                  <a:lnTo>
                    <a:pt x="13679" y="9709"/>
                  </a:lnTo>
                  <a:cubicBezTo>
                    <a:pt x="13451" y="9006"/>
                    <a:pt x="13187" y="8394"/>
                    <a:pt x="12852" y="7898"/>
                  </a:cubicBezTo>
                  <a:lnTo>
                    <a:pt x="11819" y="15088"/>
                  </a:lnTo>
                  <a:close/>
                  <a:moveTo>
                    <a:pt x="17315" y="14655"/>
                  </a:moveTo>
                  <a:cubicBezTo>
                    <a:pt x="17522" y="15364"/>
                    <a:pt x="17751" y="15987"/>
                    <a:pt x="18038" y="16501"/>
                  </a:cubicBezTo>
                  <a:lnTo>
                    <a:pt x="18774" y="10835"/>
                  </a:lnTo>
                  <a:cubicBezTo>
                    <a:pt x="18379" y="11153"/>
                    <a:pt x="18008" y="11606"/>
                    <a:pt x="17639" y="12150"/>
                  </a:cubicBezTo>
                  <a:lnTo>
                    <a:pt x="17315" y="14655"/>
                  </a:lnTo>
                  <a:close/>
                  <a:moveTo>
                    <a:pt x="19142" y="17799"/>
                  </a:moveTo>
                  <a:cubicBezTo>
                    <a:pt x="19411" y="18060"/>
                    <a:pt x="19719" y="18258"/>
                    <a:pt x="20080" y="18383"/>
                  </a:cubicBezTo>
                  <a:lnTo>
                    <a:pt x="21155" y="10467"/>
                  </a:lnTo>
                  <a:cubicBezTo>
                    <a:pt x="20792" y="10352"/>
                    <a:pt x="20458" y="10341"/>
                    <a:pt x="20145" y="10409"/>
                  </a:cubicBezTo>
                  <a:cubicBezTo>
                    <a:pt x="20145" y="10409"/>
                    <a:pt x="19142" y="17799"/>
                    <a:pt x="19142" y="1779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Shape 10388">
              <a:extLst>
                <a:ext uri="{FF2B5EF4-FFF2-40B4-BE49-F238E27FC236}">
                  <a16:creationId xmlns:a16="http://schemas.microsoft.com/office/drawing/2014/main" id="{A2F66520-D880-084D-8D33-578CDEAE5890}"/>
                </a:ext>
              </a:extLst>
            </p:cNvPr>
            <p:cNvSpPr/>
            <p:nvPr/>
          </p:nvSpPr>
          <p:spPr>
            <a:xfrm>
              <a:off x="18647193" y="4108798"/>
              <a:ext cx="356298" cy="3702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369" extrusionOk="0">
                  <a:moveTo>
                    <a:pt x="9892" y="341"/>
                  </a:moveTo>
                  <a:cubicBezTo>
                    <a:pt x="10333" y="-98"/>
                    <a:pt x="11063" y="-117"/>
                    <a:pt x="11519" y="307"/>
                  </a:cubicBezTo>
                  <a:lnTo>
                    <a:pt x="21020" y="9136"/>
                  </a:lnTo>
                  <a:cubicBezTo>
                    <a:pt x="21476" y="9561"/>
                    <a:pt x="21482" y="10263"/>
                    <a:pt x="21042" y="10702"/>
                  </a:cubicBezTo>
                  <a:lnTo>
                    <a:pt x="10676" y="21032"/>
                  </a:lnTo>
                  <a:cubicBezTo>
                    <a:pt x="10236" y="21471"/>
                    <a:pt x="9512" y="21483"/>
                    <a:pt x="9056" y="21059"/>
                  </a:cubicBezTo>
                  <a:lnTo>
                    <a:pt x="6577" y="18755"/>
                  </a:lnTo>
                  <a:lnTo>
                    <a:pt x="9366" y="15976"/>
                  </a:lnTo>
                  <a:cubicBezTo>
                    <a:pt x="9806" y="15537"/>
                    <a:pt x="9793" y="14841"/>
                    <a:pt x="9337" y="14417"/>
                  </a:cubicBezTo>
                  <a:lnTo>
                    <a:pt x="7682" y="12879"/>
                  </a:lnTo>
                  <a:cubicBezTo>
                    <a:pt x="7226" y="12455"/>
                    <a:pt x="6503" y="12467"/>
                    <a:pt x="6062" y="12906"/>
                  </a:cubicBezTo>
                  <a:lnTo>
                    <a:pt x="3274" y="15685"/>
                  </a:lnTo>
                  <a:lnTo>
                    <a:pt x="1210" y="13767"/>
                  </a:lnTo>
                  <a:cubicBezTo>
                    <a:pt x="754" y="13343"/>
                    <a:pt x="734" y="12641"/>
                    <a:pt x="1175" y="12202"/>
                  </a:cubicBezTo>
                  <a:lnTo>
                    <a:pt x="351" y="11436"/>
                  </a:lnTo>
                  <a:cubicBezTo>
                    <a:pt x="-105" y="11012"/>
                    <a:pt x="-118" y="10316"/>
                    <a:pt x="322" y="9877"/>
                  </a:cubicBezTo>
                  <a:lnTo>
                    <a:pt x="9892" y="341"/>
                  </a:lnTo>
                  <a:close/>
                  <a:moveTo>
                    <a:pt x="10322" y="1500"/>
                  </a:moveTo>
                  <a:lnTo>
                    <a:pt x="1949" y="9844"/>
                  </a:lnTo>
                  <a:cubicBezTo>
                    <a:pt x="1949" y="9844"/>
                    <a:pt x="1145" y="10641"/>
                    <a:pt x="1971" y="11409"/>
                  </a:cubicBezTo>
                  <a:lnTo>
                    <a:pt x="11146" y="2266"/>
                  </a:lnTo>
                  <a:cubicBezTo>
                    <a:pt x="11366" y="2046"/>
                    <a:pt x="11360" y="1705"/>
                    <a:pt x="11132" y="1492"/>
                  </a:cubicBezTo>
                  <a:cubicBezTo>
                    <a:pt x="10904" y="1281"/>
                    <a:pt x="10542" y="1280"/>
                    <a:pt x="10322" y="1500"/>
                  </a:cubicBezTo>
                  <a:close/>
                  <a:moveTo>
                    <a:pt x="6083" y="13685"/>
                  </a:moveTo>
                  <a:cubicBezTo>
                    <a:pt x="6523" y="13247"/>
                    <a:pt x="7247" y="13234"/>
                    <a:pt x="7703" y="13658"/>
                  </a:cubicBezTo>
                  <a:lnTo>
                    <a:pt x="8527" y="14424"/>
                  </a:lnTo>
                  <a:cubicBezTo>
                    <a:pt x="8983" y="14848"/>
                    <a:pt x="8996" y="15544"/>
                    <a:pt x="8555" y="15983"/>
                  </a:cubicBezTo>
                  <a:lnTo>
                    <a:pt x="6161" y="18369"/>
                  </a:lnTo>
                  <a:cubicBezTo>
                    <a:pt x="5721" y="18808"/>
                    <a:pt x="4991" y="18826"/>
                    <a:pt x="4535" y="18403"/>
                  </a:cubicBezTo>
                  <a:lnTo>
                    <a:pt x="3711" y="17637"/>
                  </a:lnTo>
                  <a:cubicBezTo>
                    <a:pt x="3254" y="17213"/>
                    <a:pt x="3249" y="16510"/>
                    <a:pt x="3689" y="16071"/>
                  </a:cubicBezTo>
                  <a:lnTo>
                    <a:pt x="6083" y="13685"/>
                  </a:lnTo>
                  <a:close/>
                  <a:moveTo>
                    <a:pt x="6506" y="14851"/>
                  </a:moveTo>
                  <a:cubicBezTo>
                    <a:pt x="6286" y="15071"/>
                    <a:pt x="6285" y="15419"/>
                    <a:pt x="6514" y="15631"/>
                  </a:cubicBezTo>
                  <a:cubicBezTo>
                    <a:pt x="6742" y="15843"/>
                    <a:pt x="7110" y="15837"/>
                    <a:pt x="7330" y="15617"/>
                  </a:cubicBezTo>
                  <a:cubicBezTo>
                    <a:pt x="7550" y="15398"/>
                    <a:pt x="7544" y="15043"/>
                    <a:pt x="7316" y="14831"/>
                  </a:cubicBezTo>
                  <a:cubicBezTo>
                    <a:pt x="7088" y="14619"/>
                    <a:pt x="6726" y="14632"/>
                    <a:pt x="6506" y="1485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Shape 10389">
              <a:extLst>
                <a:ext uri="{FF2B5EF4-FFF2-40B4-BE49-F238E27FC236}">
                  <a16:creationId xmlns:a16="http://schemas.microsoft.com/office/drawing/2014/main" id="{166B512E-563D-D24F-AB93-37858078436F}"/>
                </a:ext>
              </a:extLst>
            </p:cNvPr>
            <p:cNvSpPr/>
            <p:nvPr/>
          </p:nvSpPr>
          <p:spPr>
            <a:xfrm>
              <a:off x="17493478" y="4180645"/>
              <a:ext cx="832624" cy="547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208" extrusionOk="0">
                  <a:moveTo>
                    <a:pt x="3532" y="6467"/>
                  </a:moveTo>
                  <a:lnTo>
                    <a:pt x="5654" y="19318"/>
                  </a:lnTo>
                  <a:lnTo>
                    <a:pt x="17808" y="14741"/>
                  </a:lnTo>
                  <a:lnTo>
                    <a:pt x="15687" y="1890"/>
                  </a:lnTo>
                  <a:cubicBezTo>
                    <a:pt x="15687" y="1890"/>
                    <a:pt x="3532" y="6467"/>
                    <a:pt x="3532" y="6467"/>
                  </a:cubicBezTo>
                  <a:close/>
                  <a:moveTo>
                    <a:pt x="2391" y="11284"/>
                  </a:moveTo>
                  <a:lnTo>
                    <a:pt x="3148" y="15874"/>
                  </a:lnTo>
                  <a:cubicBezTo>
                    <a:pt x="3190" y="16128"/>
                    <a:pt x="3360" y="16282"/>
                    <a:pt x="3528" y="16218"/>
                  </a:cubicBezTo>
                  <a:cubicBezTo>
                    <a:pt x="3696" y="16155"/>
                    <a:pt x="3798" y="15899"/>
                    <a:pt x="3756" y="15645"/>
                  </a:cubicBezTo>
                  <a:lnTo>
                    <a:pt x="2999" y="11056"/>
                  </a:lnTo>
                  <a:cubicBezTo>
                    <a:pt x="2957" y="10802"/>
                    <a:pt x="2787" y="10648"/>
                    <a:pt x="2619" y="10711"/>
                  </a:cubicBezTo>
                  <a:cubicBezTo>
                    <a:pt x="2451" y="10774"/>
                    <a:pt x="2349" y="11031"/>
                    <a:pt x="2391" y="11284"/>
                  </a:cubicBezTo>
                  <a:close/>
                  <a:moveTo>
                    <a:pt x="19102" y="6941"/>
                  </a:moveTo>
                  <a:cubicBezTo>
                    <a:pt x="18977" y="6181"/>
                    <a:pt x="18467" y="5718"/>
                    <a:pt x="17963" y="5908"/>
                  </a:cubicBezTo>
                  <a:cubicBezTo>
                    <a:pt x="17460" y="6097"/>
                    <a:pt x="17154" y="6868"/>
                    <a:pt x="17279" y="7628"/>
                  </a:cubicBezTo>
                  <a:cubicBezTo>
                    <a:pt x="17405" y="8388"/>
                    <a:pt x="17914" y="8851"/>
                    <a:pt x="18418" y="8661"/>
                  </a:cubicBezTo>
                  <a:cubicBezTo>
                    <a:pt x="18922" y="8472"/>
                    <a:pt x="19228" y="7701"/>
                    <a:pt x="19102" y="6941"/>
                  </a:cubicBezTo>
                  <a:close/>
                  <a:moveTo>
                    <a:pt x="19484" y="1435"/>
                  </a:moveTo>
                  <a:lnTo>
                    <a:pt x="21303" y="12450"/>
                  </a:lnTo>
                  <a:cubicBezTo>
                    <a:pt x="21470" y="13464"/>
                    <a:pt x="21062" y="14490"/>
                    <a:pt x="20390" y="14743"/>
                  </a:cubicBezTo>
                  <a:lnTo>
                    <a:pt x="3374" y="21151"/>
                  </a:lnTo>
                  <a:cubicBezTo>
                    <a:pt x="2703" y="21404"/>
                    <a:pt x="2023" y="20787"/>
                    <a:pt x="1856" y="19773"/>
                  </a:cubicBezTo>
                  <a:lnTo>
                    <a:pt x="37" y="8758"/>
                  </a:lnTo>
                  <a:cubicBezTo>
                    <a:pt x="-130" y="7745"/>
                    <a:pt x="279" y="6718"/>
                    <a:pt x="950" y="6465"/>
                  </a:cubicBezTo>
                  <a:lnTo>
                    <a:pt x="17966" y="57"/>
                  </a:lnTo>
                  <a:cubicBezTo>
                    <a:pt x="18637" y="-196"/>
                    <a:pt x="19317" y="421"/>
                    <a:pt x="19484" y="143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Shape 10390">
              <a:extLst>
                <a:ext uri="{FF2B5EF4-FFF2-40B4-BE49-F238E27FC236}">
                  <a16:creationId xmlns:a16="http://schemas.microsoft.com/office/drawing/2014/main" id="{BAA55C42-5143-C545-8831-F64B6E1C8DA3}"/>
                </a:ext>
              </a:extLst>
            </p:cNvPr>
            <p:cNvSpPr/>
            <p:nvPr/>
          </p:nvSpPr>
          <p:spPr>
            <a:xfrm>
              <a:off x="18126029" y="6224089"/>
              <a:ext cx="1086985" cy="582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6" extrusionOk="0">
                  <a:moveTo>
                    <a:pt x="16536" y="15317"/>
                  </a:moveTo>
                  <a:lnTo>
                    <a:pt x="16511" y="12603"/>
                  </a:lnTo>
                  <a:lnTo>
                    <a:pt x="16510" y="12603"/>
                  </a:lnTo>
                  <a:cubicBezTo>
                    <a:pt x="16510" y="12601"/>
                    <a:pt x="16511" y="12598"/>
                    <a:pt x="16511" y="12596"/>
                  </a:cubicBezTo>
                  <a:cubicBezTo>
                    <a:pt x="16497" y="11097"/>
                    <a:pt x="13851" y="9967"/>
                    <a:pt x="10600" y="10073"/>
                  </a:cubicBezTo>
                  <a:cubicBezTo>
                    <a:pt x="7350" y="10179"/>
                    <a:pt x="4727" y="11481"/>
                    <a:pt x="4741" y="12979"/>
                  </a:cubicBezTo>
                  <a:cubicBezTo>
                    <a:pt x="4741" y="12982"/>
                    <a:pt x="4741" y="12984"/>
                    <a:pt x="4741" y="12986"/>
                  </a:cubicBezTo>
                  <a:lnTo>
                    <a:pt x="4741" y="12986"/>
                  </a:lnTo>
                  <a:lnTo>
                    <a:pt x="4744" y="13374"/>
                  </a:lnTo>
                  <a:lnTo>
                    <a:pt x="0" y="9650"/>
                  </a:lnTo>
                  <a:lnTo>
                    <a:pt x="10506" y="0"/>
                  </a:lnTo>
                  <a:lnTo>
                    <a:pt x="21600" y="11274"/>
                  </a:lnTo>
                  <a:cubicBezTo>
                    <a:pt x="21600" y="11274"/>
                    <a:pt x="16536" y="15317"/>
                    <a:pt x="16536" y="15317"/>
                  </a:cubicBezTo>
                  <a:close/>
                  <a:moveTo>
                    <a:pt x="3433" y="20010"/>
                  </a:moveTo>
                  <a:cubicBezTo>
                    <a:pt x="3441" y="20866"/>
                    <a:pt x="3096" y="21572"/>
                    <a:pt x="2663" y="21586"/>
                  </a:cubicBezTo>
                  <a:cubicBezTo>
                    <a:pt x="2229" y="21600"/>
                    <a:pt x="1871" y="20917"/>
                    <a:pt x="1863" y="20061"/>
                  </a:cubicBezTo>
                  <a:cubicBezTo>
                    <a:pt x="1858" y="19488"/>
                    <a:pt x="2012" y="18988"/>
                    <a:pt x="2243" y="18712"/>
                  </a:cubicBezTo>
                  <a:lnTo>
                    <a:pt x="2180" y="11901"/>
                  </a:lnTo>
                  <a:lnTo>
                    <a:pt x="2970" y="12521"/>
                  </a:lnTo>
                  <a:lnTo>
                    <a:pt x="3028" y="18686"/>
                  </a:lnTo>
                  <a:cubicBezTo>
                    <a:pt x="3264" y="18947"/>
                    <a:pt x="3427" y="19437"/>
                    <a:pt x="3433" y="20010"/>
                  </a:cubicBezTo>
                  <a:close/>
                  <a:moveTo>
                    <a:pt x="15799" y="20383"/>
                  </a:moveTo>
                  <a:lnTo>
                    <a:pt x="15729" y="12978"/>
                  </a:lnTo>
                  <a:cubicBezTo>
                    <a:pt x="15274" y="12403"/>
                    <a:pt x="13503" y="11530"/>
                    <a:pt x="10615" y="11624"/>
                  </a:cubicBezTo>
                  <a:cubicBezTo>
                    <a:pt x="7726" y="11718"/>
                    <a:pt x="5972" y="12706"/>
                    <a:pt x="5529" y="13310"/>
                  </a:cubicBezTo>
                  <a:lnTo>
                    <a:pt x="5598" y="20715"/>
                  </a:lnTo>
                  <a:cubicBezTo>
                    <a:pt x="5598" y="20715"/>
                    <a:pt x="15799" y="20383"/>
                    <a:pt x="15799" y="2038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Shape 10391">
              <a:extLst>
                <a:ext uri="{FF2B5EF4-FFF2-40B4-BE49-F238E27FC236}">
                  <a16:creationId xmlns:a16="http://schemas.microsoft.com/office/drawing/2014/main" id="{29B53499-4B29-524B-9758-E577F42108EA}"/>
                </a:ext>
              </a:extLst>
            </p:cNvPr>
            <p:cNvSpPr/>
            <p:nvPr/>
          </p:nvSpPr>
          <p:spPr>
            <a:xfrm>
              <a:off x="15698642" y="7668426"/>
              <a:ext cx="845763" cy="398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lnTo>
                    <a:pt x="19029" y="1406"/>
                  </a:lnTo>
                  <a:cubicBezTo>
                    <a:pt x="19054" y="1548"/>
                    <a:pt x="19310" y="2958"/>
                    <a:pt x="19310" y="2958"/>
                  </a:cubicBezTo>
                  <a:lnTo>
                    <a:pt x="19147" y="3091"/>
                  </a:lnTo>
                  <a:lnTo>
                    <a:pt x="18865" y="1540"/>
                  </a:lnTo>
                  <a:lnTo>
                    <a:pt x="18111" y="2155"/>
                  </a:lnTo>
                  <a:cubicBezTo>
                    <a:pt x="18136" y="2291"/>
                    <a:pt x="18318" y="3295"/>
                    <a:pt x="18318" y="3295"/>
                  </a:cubicBezTo>
                  <a:lnTo>
                    <a:pt x="18155" y="3428"/>
                  </a:lnTo>
                  <a:lnTo>
                    <a:pt x="17947" y="2288"/>
                  </a:lnTo>
                  <a:lnTo>
                    <a:pt x="17193" y="2903"/>
                  </a:lnTo>
                  <a:cubicBezTo>
                    <a:pt x="17219" y="3044"/>
                    <a:pt x="17474" y="4455"/>
                    <a:pt x="17474" y="4455"/>
                  </a:cubicBezTo>
                  <a:lnTo>
                    <a:pt x="17311" y="4587"/>
                  </a:lnTo>
                  <a:lnTo>
                    <a:pt x="17030" y="3036"/>
                  </a:lnTo>
                  <a:lnTo>
                    <a:pt x="16275" y="3652"/>
                  </a:lnTo>
                  <a:cubicBezTo>
                    <a:pt x="16299" y="3788"/>
                    <a:pt x="16482" y="4792"/>
                    <a:pt x="16482" y="4792"/>
                  </a:cubicBezTo>
                  <a:lnTo>
                    <a:pt x="16318" y="4925"/>
                  </a:lnTo>
                  <a:lnTo>
                    <a:pt x="16111" y="3785"/>
                  </a:lnTo>
                  <a:lnTo>
                    <a:pt x="15357" y="4400"/>
                  </a:lnTo>
                  <a:cubicBezTo>
                    <a:pt x="15383" y="4541"/>
                    <a:pt x="15639" y="5951"/>
                    <a:pt x="15639" y="5951"/>
                  </a:cubicBezTo>
                  <a:lnTo>
                    <a:pt x="15475" y="6085"/>
                  </a:lnTo>
                  <a:lnTo>
                    <a:pt x="15193" y="4533"/>
                  </a:lnTo>
                  <a:lnTo>
                    <a:pt x="14439" y="5148"/>
                  </a:lnTo>
                  <a:cubicBezTo>
                    <a:pt x="14464" y="5284"/>
                    <a:pt x="14647" y="6288"/>
                    <a:pt x="14647" y="6288"/>
                  </a:cubicBezTo>
                  <a:lnTo>
                    <a:pt x="14483" y="6421"/>
                  </a:lnTo>
                  <a:lnTo>
                    <a:pt x="14275" y="5281"/>
                  </a:lnTo>
                  <a:lnTo>
                    <a:pt x="13522" y="5896"/>
                  </a:lnTo>
                  <a:cubicBezTo>
                    <a:pt x="13547" y="6037"/>
                    <a:pt x="13802" y="7448"/>
                    <a:pt x="13802" y="7448"/>
                  </a:cubicBezTo>
                  <a:lnTo>
                    <a:pt x="13638" y="7582"/>
                  </a:lnTo>
                  <a:lnTo>
                    <a:pt x="13358" y="6029"/>
                  </a:lnTo>
                  <a:lnTo>
                    <a:pt x="12603" y="6645"/>
                  </a:lnTo>
                  <a:cubicBezTo>
                    <a:pt x="12628" y="6781"/>
                    <a:pt x="12810" y="7785"/>
                    <a:pt x="12810" y="7785"/>
                  </a:cubicBezTo>
                  <a:lnTo>
                    <a:pt x="12646" y="7919"/>
                  </a:lnTo>
                  <a:lnTo>
                    <a:pt x="12439" y="6778"/>
                  </a:lnTo>
                  <a:lnTo>
                    <a:pt x="11685" y="7393"/>
                  </a:lnTo>
                  <a:cubicBezTo>
                    <a:pt x="11711" y="7534"/>
                    <a:pt x="11967" y="8944"/>
                    <a:pt x="11967" y="8944"/>
                  </a:cubicBezTo>
                  <a:lnTo>
                    <a:pt x="11803" y="9078"/>
                  </a:lnTo>
                  <a:lnTo>
                    <a:pt x="11521" y="7527"/>
                  </a:lnTo>
                  <a:lnTo>
                    <a:pt x="10768" y="8141"/>
                  </a:lnTo>
                  <a:cubicBezTo>
                    <a:pt x="10792" y="8277"/>
                    <a:pt x="10974" y="9282"/>
                    <a:pt x="10974" y="9282"/>
                  </a:cubicBezTo>
                  <a:lnTo>
                    <a:pt x="10811" y="9415"/>
                  </a:lnTo>
                  <a:lnTo>
                    <a:pt x="10604" y="8275"/>
                  </a:lnTo>
                  <a:lnTo>
                    <a:pt x="9849" y="8890"/>
                  </a:lnTo>
                  <a:cubicBezTo>
                    <a:pt x="9874" y="9031"/>
                    <a:pt x="10131" y="10441"/>
                    <a:pt x="10131" y="10441"/>
                  </a:cubicBezTo>
                  <a:lnTo>
                    <a:pt x="9967" y="10575"/>
                  </a:lnTo>
                  <a:lnTo>
                    <a:pt x="9686" y="9023"/>
                  </a:lnTo>
                  <a:lnTo>
                    <a:pt x="8931" y="9638"/>
                  </a:lnTo>
                  <a:cubicBezTo>
                    <a:pt x="8956" y="9774"/>
                    <a:pt x="9139" y="10778"/>
                    <a:pt x="9139" y="10778"/>
                  </a:cubicBezTo>
                  <a:lnTo>
                    <a:pt x="8975" y="10912"/>
                  </a:lnTo>
                  <a:lnTo>
                    <a:pt x="8767" y="9772"/>
                  </a:lnTo>
                  <a:lnTo>
                    <a:pt x="8014" y="10386"/>
                  </a:lnTo>
                  <a:cubicBezTo>
                    <a:pt x="8039" y="10527"/>
                    <a:pt x="8295" y="11937"/>
                    <a:pt x="8295" y="11937"/>
                  </a:cubicBezTo>
                  <a:lnTo>
                    <a:pt x="8131" y="12071"/>
                  </a:lnTo>
                  <a:lnTo>
                    <a:pt x="7850" y="10520"/>
                  </a:lnTo>
                  <a:lnTo>
                    <a:pt x="7095" y="11135"/>
                  </a:lnTo>
                  <a:cubicBezTo>
                    <a:pt x="7120" y="11271"/>
                    <a:pt x="7302" y="12275"/>
                    <a:pt x="7302" y="12275"/>
                  </a:cubicBezTo>
                  <a:lnTo>
                    <a:pt x="7138" y="12409"/>
                  </a:lnTo>
                  <a:lnTo>
                    <a:pt x="6932" y="11268"/>
                  </a:lnTo>
                  <a:lnTo>
                    <a:pt x="6177" y="11883"/>
                  </a:lnTo>
                  <a:cubicBezTo>
                    <a:pt x="6203" y="12024"/>
                    <a:pt x="6459" y="13435"/>
                    <a:pt x="6459" y="13435"/>
                  </a:cubicBezTo>
                  <a:lnTo>
                    <a:pt x="6295" y="13568"/>
                  </a:lnTo>
                  <a:lnTo>
                    <a:pt x="6013" y="12017"/>
                  </a:lnTo>
                  <a:lnTo>
                    <a:pt x="5260" y="12631"/>
                  </a:lnTo>
                  <a:cubicBezTo>
                    <a:pt x="5284" y="12768"/>
                    <a:pt x="5467" y="13771"/>
                    <a:pt x="5467" y="13771"/>
                  </a:cubicBezTo>
                  <a:lnTo>
                    <a:pt x="5303" y="13905"/>
                  </a:lnTo>
                  <a:lnTo>
                    <a:pt x="5096" y="12765"/>
                  </a:lnTo>
                  <a:lnTo>
                    <a:pt x="4342" y="13379"/>
                  </a:lnTo>
                  <a:cubicBezTo>
                    <a:pt x="4367" y="13521"/>
                    <a:pt x="4624" y="14931"/>
                    <a:pt x="4624" y="14931"/>
                  </a:cubicBezTo>
                  <a:lnTo>
                    <a:pt x="4460" y="15064"/>
                  </a:lnTo>
                  <a:lnTo>
                    <a:pt x="4178" y="13513"/>
                  </a:lnTo>
                  <a:lnTo>
                    <a:pt x="3423" y="14128"/>
                  </a:lnTo>
                  <a:cubicBezTo>
                    <a:pt x="3448" y="14265"/>
                    <a:pt x="3630" y="15269"/>
                    <a:pt x="3630" y="15269"/>
                  </a:cubicBezTo>
                  <a:lnTo>
                    <a:pt x="3467" y="15402"/>
                  </a:lnTo>
                  <a:lnTo>
                    <a:pt x="3260" y="14261"/>
                  </a:lnTo>
                  <a:lnTo>
                    <a:pt x="2505" y="14876"/>
                  </a:lnTo>
                  <a:cubicBezTo>
                    <a:pt x="2531" y="15018"/>
                    <a:pt x="2787" y="16428"/>
                    <a:pt x="2787" y="16428"/>
                  </a:cubicBezTo>
                  <a:lnTo>
                    <a:pt x="2623" y="16561"/>
                  </a:lnTo>
                  <a:lnTo>
                    <a:pt x="2342" y="15010"/>
                  </a:lnTo>
                  <a:lnTo>
                    <a:pt x="1588" y="15625"/>
                  </a:lnTo>
                  <a:cubicBezTo>
                    <a:pt x="1613" y="15761"/>
                    <a:pt x="1795" y="16765"/>
                    <a:pt x="1795" y="16765"/>
                  </a:cubicBezTo>
                  <a:lnTo>
                    <a:pt x="1631" y="16898"/>
                  </a:lnTo>
                  <a:lnTo>
                    <a:pt x="1424" y="15758"/>
                  </a:lnTo>
                  <a:lnTo>
                    <a:pt x="670" y="16373"/>
                  </a:lnTo>
                  <a:cubicBezTo>
                    <a:pt x="696" y="16514"/>
                    <a:pt x="951" y="17925"/>
                    <a:pt x="951" y="17925"/>
                  </a:cubicBezTo>
                  <a:lnTo>
                    <a:pt x="788" y="18057"/>
                  </a:lnTo>
                  <a:lnTo>
                    <a:pt x="506" y="16506"/>
                  </a:lnTo>
                  <a:lnTo>
                    <a:pt x="0" y="16919"/>
                  </a:lnTo>
                  <a:lnTo>
                    <a:pt x="846" y="21600"/>
                  </a:lnTo>
                  <a:lnTo>
                    <a:pt x="21600" y="4681"/>
                  </a:lnTo>
                  <a:lnTo>
                    <a:pt x="20754" y="0"/>
                  </a:lnTo>
                  <a:close/>
                  <a:moveTo>
                    <a:pt x="20622" y="2793"/>
                  </a:moveTo>
                  <a:cubicBezTo>
                    <a:pt x="20707" y="3260"/>
                    <a:pt x="20598" y="3784"/>
                    <a:pt x="20378" y="3963"/>
                  </a:cubicBezTo>
                  <a:cubicBezTo>
                    <a:pt x="20158" y="4143"/>
                    <a:pt x="19911" y="3909"/>
                    <a:pt x="19826" y="3442"/>
                  </a:cubicBezTo>
                  <a:cubicBezTo>
                    <a:pt x="19742" y="2974"/>
                    <a:pt x="19852" y="2449"/>
                    <a:pt x="20072" y="2270"/>
                  </a:cubicBezTo>
                  <a:cubicBezTo>
                    <a:pt x="20292" y="2091"/>
                    <a:pt x="20538" y="2325"/>
                    <a:pt x="20622" y="279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Shape 10392">
              <a:extLst>
                <a:ext uri="{FF2B5EF4-FFF2-40B4-BE49-F238E27FC236}">
                  <a16:creationId xmlns:a16="http://schemas.microsoft.com/office/drawing/2014/main" id="{CBFF8817-FB88-BA40-9EA5-90F786FAD9A3}"/>
                </a:ext>
              </a:extLst>
            </p:cNvPr>
            <p:cNvSpPr/>
            <p:nvPr/>
          </p:nvSpPr>
          <p:spPr>
            <a:xfrm>
              <a:off x="19920630" y="5193310"/>
              <a:ext cx="339475" cy="405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896"/>
                  </a:moveTo>
                  <a:lnTo>
                    <a:pt x="1727" y="21600"/>
                  </a:lnTo>
                  <a:lnTo>
                    <a:pt x="21600" y="20435"/>
                  </a:lnTo>
                  <a:lnTo>
                    <a:pt x="20172" y="3324"/>
                  </a:lnTo>
                  <a:lnTo>
                    <a:pt x="15291" y="0"/>
                  </a:lnTo>
                  <a:lnTo>
                    <a:pt x="0" y="896"/>
                  </a:lnTo>
                  <a:close/>
                  <a:moveTo>
                    <a:pt x="6715" y="5294"/>
                  </a:moveTo>
                  <a:lnTo>
                    <a:pt x="13953" y="4870"/>
                  </a:lnTo>
                  <a:lnTo>
                    <a:pt x="14001" y="5441"/>
                  </a:lnTo>
                  <a:lnTo>
                    <a:pt x="6763" y="5865"/>
                  </a:lnTo>
                  <a:lnTo>
                    <a:pt x="6715" y="5294"/>
                  </a:lnTo>
                  <a:close/>
                  <a:moveTo>
                    <a:pt x="3566" y="11139"/>
                  </a:moveTo>
                  <a:lnTo>
                    <a:pt x="18042" y="10291"/>
                  </a:lnTo>
                  <a:lnTo>
                    <a:pt x="18088" y="10846"/>
                  </a:lnTo>
                  <a:lnTo>
                    <a:pt x="3613" y="11694"/>
                  </a:lnTo>
                  <a:lnTo>
                    <a:pt x="3566" y="11139"/>
                  </a:lnTo>
                  <a:close/>
                  <a:moveTo>
                    <a:pt x="3801" y="13947"/>
                  </a:moveTo>
                  <a:lnTo>
                    <a:pt x="18276" y="13099"/>
                  </a:lnTo>
                  <a:lnTo>
                    <a:pt x="18324" y="13670"/>
                  </a:lnTo>
                  <a:lnTo>
                    <a:pt x="3848" y="14519"/>
                  </a:lnTo>
                  <a:lnTo>
                    <a:pt x="3801" y="13947"/>
                  </a:lnTo>
                  <a:close/>
                  <a:moveTo>
                    <a:pt x="4035" y="16756"/>
                  </a:moveTo>
                  <a:lnTo>
                    <a:pt x="11273" y="16332"/>
                  </a:lnTo>
                  <a:lnTo>
                    <a:pt x="11320" y="16903"/>
                  </a:lnTo>
                  <a:lnTo>
                    <a:pt x="4083" y="17327"/>
                  </a:lnTo>
                  <a:lnTo>
                    <a:pt x="4035" y="167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Shape 10393">
              <a:extLst>
                <a:ext uri="{FF2B5EF4-FFF2-40B4-BE49-F238E27FC236}">
                  <a16:creationId xmlns:a16="http://schemas.microsoft.com/office/drawing/2014/main" id="{7B2AD367-DB5C-3442-A92F-069F2BDD9FFF}"/>
                </a:ext>
              </a:extLst>
            </p:cNvPr>
            <p:cNvSpPr/>
            <p:nvPr/>
          </p:nvSpPr>
          <p:spPr>
            <a:xfrm>
              <a:off x="18570303" y="9049764"/>
              <a:ext cx="924785" cy="88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600" extrusionOk="0">
                  <a:moveTo>
                    <a:pt x="8914" y="18801"/>
                  </a:moveTo>
                  <a:lnTo>
                    <a:pt x="4785" y="21600"/>
                  </a:lnTo>
                  <a:lnTo>
                    <a:pt x="4816" y="16426"/>
                  </a:lnTo>
                  <a:cubicBezTo>
                    <a:pt x="4816" y="16426"/>
                    <a:pt x="8914" y="18801"/>
                    <a:pt x="8914" y="18801"/>
                  </a:cubicBezTo>
                  <a:close/>
                  <a:moveTo>
                    <a:pt x="13648" y="9886"/>
                  </a:moveTo>
                  <a:cubicBezTo>
                    <a:pt x="14256" y="10473"/>
                    <a:pt x="14710" y="11017"/>
                    <a:pt x="14897" y="11332"/>
                  </a:cubicBezTo>
                  <a:cubicBezTo>
                    <a:pt x="15850" y="10515"/>
                    <a:pt x="17245" y="10354"/>
                    <a:pt x="18616" y="11148"/>
                  </a:cubicBezTo>
                  <a:cubicBezTo>
                    <a:pt x="20411" y="12189"/>
                    <a:pt x="21595" y="16528"/>
                    <a:pt x="21595" y="16528"/>
                  </a:cubicBezTo>
                  <a:cubicBezTo>
                    <a:pt x="21595" y="16528"/>
                    <a:pt x="21592" y="16527"/>
                    <a:pt x="21588" y="16526"/>
                  </a:cubicBezTo>
                  <a:cubicBezTo>
                    <a:pt x="21592" y="16529"/>
                    <a:pt x="21593" y="16531"/>
                    <a:pt x="21593" y="16531"/>
                  </a:cubicBezTo>
                  <a:cubicBezTo>
                    <a:pt x="21593" y="16531"/>
                    <a:pt x="17444" y="17785"/>
                    <a:pt x="15649" y="16745"/>
                  </a:cubicBezTo>
                  <a:cubicBezTo>
                    <a:pt x="14292" y="15958"/>
                    <a:pt x="13682" y="14654"/>
                    <a:pt x="13824" y="13387"/>
                  </a:cubicBezTo>
                  <a:cubicBezTo>
                    <a:pt x="13475" y="13392"/>
                    <a:pt x="12782" y="13278"/>
                    <a:pt x="11970" y="13046"/>
                  </a:cubicBezTo>
                  <a:lnTo>
                    <a:pt x="9286" y="18101"/>
                  </a:lnTo>
                  <a:lnTo>
                    <a:pt x="5188" y="15725"/>
                  </a:lnTo>
                  <a:lnTo>
                    <a:pt x="7746" y="10909"/>
                  </a:lnTo>
                  <a:cubicBezTo>
                    <a:pt x="5611" y="9358"/>
                    <a:pt x="2500" y="6818"/>
                    <a:pt x="1282" y="5700"/>
                  </a:cubicBezTo>
                  <a:cubicBezTo>
                    <a:pt x="139" y="4651"/>
                    <a:pt x="14" y="4208"/>
                    <a:pt x="8" y="4074"/>
                  </a:cubicBezTo>
                  <a:cubicBezTo>
                    <a:pt x="-5" y="4066"/>
                    <a:pt x="-1" y="4060"/>
                    <a:pt x="9" y="4052"/>
                  </a:cubicBezTo>
                  <a:cubicBezTo>
                    <a:pt x="10" y="4035"/>
                    <a:pt x="13" y="4026"/>
                    <a:pt x="13" y="4026"/>
                  </a:cubicBezTo>
                  <a:cubicBezTo>
                    <a:pt x="143" y="3970"/>
                    <a:pt x="568" y="3846"/>
                    <a:pt x="2025" y="4303"/>
                  </a:cubicBezTo>
                  <a:cubicBezTo>
                    <a:pt x="3577" y="4790"/>
                    <a:pt x="7287" y="6203"/>
                    <a:pt x="9677" y="7273"/>
                  </a:cubicBezTo>
                  <a:lnTo>
                    <a:pt x="11818" y="3240"/>
                  </a:lnTo>
                  <a:lnTo>
                    <a:pt x="15917" y="5613"/>
                  </a:lnTo>
                  <a:cubicBezTo>
                    <a:pt x="15917" y="5613"/>
                    <a:pt x="13648" y="9886"/>
                    <a:pt x="13648" y="9886"/>
                  </a:cubicBezTo>
                  <a:close/>
                  <a:moveTo>
                    <a:pt x="12197" y="2525"/>
                  </a:moveTo>
                  <a:lnTo>
                    <a:pt x="13538" y="0"/>
                  </a:lnTo>
                  <a:lnTo>
                    <a:pt x="17637" y="2372"/>
                  </a:lnTo>
                  <a:lnTo>
                    <a:pt x="16296" y="4898"/>
                  </a:lnTo>
                  <a:cubicBezTo>
                    <a:pt x="16296" y="4898"/>
                    <a:pt x="12197" y="2525"/>
                    <a:pt x="12197" y="252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Shape 10394">
              <a:extLst>
                <a:ext uri="{FF2B5EF4-FFF2-40B4-BE49-F238E27FC236}">
                  <a16:creationId xmlns:a16="http://schemas.microsoft.com/office/drawing/2014/main" id="{FD9E1F63-D1B9-F24C-A933-4166B5BECF3B}"/>
                </a:ext>
              </a:extLst>
            </p:cNvPr>
            <p:cNvSpPr/>
            <p:nvPr/>
          </p:nvSpPr>
          <p:spPr>
            <a:xfrm>
              <a:off x="15885964" y="8065581"/>
              <a:ext cx="555246" cy="544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1" h="21600" extrusionOk="0">
                  <a:moveTo>
                    <a:pt x="0" y="6005"/>
                  </a:moveTo>
                  <a:lnTo>
                    <a:pt x="2577" y="11807"/>
                  </a:lnTo>
                  <a:cubicBezTo>
                    <a:pt x="2577" y="11807"/>
                    <a:pt x="3706" y="12286"/>
                    <a:pt x="4255" y="11343"/>
                  </a:cubicBezTo>
                  <a:cubicBezTo>
                    <a:pt x="4860" y="10297"/>
                    <a:pt x="7052" y="9212"/>
                    <a:pt x="8001" y="11472"/>
                  </a:cubicBezTo>
                  <a:cubicBezTo>
                    <a:pt x="8949" y="13731"/>
                    <a:pt x="7204" y="14700"/>
                    <a:pt x="5987" y="14655"/>
                  </a:cubicBezTo>
                  <a:cubicBezTo>
                    <a:pt x="4886" y="14615"/>
                    <a:pt x="4270" y="15618"/>
                    <a:pt x="4270" y="15618"/>
                  </a:cubicBezTo>
                  <a:lnTo>
                    <a:pt x="6927" y="21600"/>
                  </a:lnTo>
                  <a:lnTo>
                    <a:pt x="11852" y="19189"/>
                  </a:lnTo>
                  <a:cubicBezTo>
                    <a:pt x="11852" y="19189"/>
                    <a:pt x="11984" y="18276"/>
                    <a:pt x="11207" y="17738"/>
                  </a:cubicBezTo>
                  <a:cubicBezTo>
                    <a:pt x="10263" y="17087"/>
                    <a:pt x="9280" y="15038"/>
                    <a:pt x="11605" y="13899"/>
                  </a:cubicBezTo>
                  <a:cubicBezTo>
                    <a:pt x="13931" y="12761"/>
                    <a:pt x="14808" y="14792"/>
                    <a:pt x="14617" y="16180"/>
                  </a:cubicBezTo>
                  <a:cubicBezTo>
                    <a:pt x="14474" y="17220"/>
                    <a:pt x="15221" y="17540"/>
                    <a:pt x="15221" y="17540"/>
                  </a:cubicBezTo>
                  <a:lnTo>
                    <a:pt x="19368" y="15510"/>
                  </a:lnTo>
                  <a:cubicBezTo>
                    <a:pt x="19368" y="15510"/>
                    <a:pt x="17338" y="11290"/>
                    <a:pt x="17019" y="10076"/>
                  </a:cubicBezTo>
                  <a:cubicBezTo>
                    <a:pt x="16676" y="8775"/>
                    <a:pt x="18369" y="8955"/>
                    <a:pt x="18673" y="8964"/>
                  </a:cubicBezTo>
                  <a:cubicBezTo>
                    <a:pt x="20424" y="9020"/>
                    <a:pt x="21600" y="7510"/>
                    <a:pt x="20656" y="5385"/>
                  </a:cubicBezTo>
                  <a:cubicBezTo>
                    <a:pt x="19712" y="3260"/>
                    <a:pt x="17321" y="3778"/>
                    <a:pt x="16643" y="5120"/>
                  </a:cubicBezTo>
                  <a:cubicBezTo>
                    <a:pt x="16139" y="6117"/>
                    <a:pt x="15546" y="6529"/>
                    <a:pt x="15164" y="5995"/>
                  </a:cubicBezTo>
                  <a:cubicBezTo>
                    <a:pt x="14272" y="4748"/>
                    <a:pt x="12268" y="0"/>
                    <a:pt x="12268" y="0"/>
                  </a:cubicBezTo>
                  <a:lnTo>
                    <a:pt x="8380" y="1903"/>
                  </a:lnTo>
                  <a:cubicBezTo>
                    <a:pt x="8380" y="1903"/>
                    <a:pt x="8041" y="3203"/>
                    <a:pt x="8973" y="3711"/>
                  </a:cubicBezTo>
                  <a:cubicBezTo>
                    <a:pt x="10375" y="4474"/>
                    <a:pt x="10679" y="6519"/>
                    <a:pt x="8834" y="7423"/>
                  </a:cubicBezTo>
                  <a:cubicBezTo>
                    <a:pt x="6988" y="8326"/>
                    <a:pt x="5715" y="6969"/>
                    <a:pt x="5997" y="5295"/>
                  </a:cubicBezTo>
                  <a:cubicBezTo>
                    <a:pt x="6154" y="4357"/>
                    <a:pt x="5083" y="3527"/>
                    <a:pt x="5083" y="3527"/>
                  </a:cubicBezTo>
                  <a:cubicBezTo>
                    <a:pt x="5083" y="3527"/>
                    <a:pt x="0" y="6005"/>
                    <a:pt x="0" y="600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Shape 10395">
              <a:extLst>
                <a:ext uri="{FF2B5EF4-FFF2-40B4-BE49-F238E27FC236}">
                  <a16:creationId xmlns:a16="http://schemas.microsoft.com/office/drawing/2014/main" id="{32421A43-6338-964F-825B-7DE78C7263C1}"/>
                </a:ext>
              </a:extLst>
            </p:cNvPr>
            <p:cNvSpPr/>
            <p:nvPr/>
          </p:nvSpPr>
          <p:spPr>
            <a:xfrm>
              <a:off x="19111148" y="4676595"/>
              <a:ext cx="447512" cy="478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2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Shape 10396">
              <a:extLst>
                <a:ext uri="{FF2B5EF4-FFF2-40B4-BE49-F238E27FC236}">
                  <a16:creationId xmlns:a16="http://schemas.microsoft.com/office/drawing/2014/main" id="{7D880B4B-82BD-904C-8A93-3E98444914B2}"/>
                </a:ext>
              </a:extLst>
            </p:cNvPr>
            <p:cNvSpPr/>
            <p:nvPr/>
          </p:nvSpPr>
          <p:spPr>
            <a:xfrm>
              <a:off x="17914973" y="5805187"/>
              <a:ext cx="454602" cy="423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Shape 10397">
              <a:extLst>
                <a:ext uri="{FF2B5EF4-FFF2-40B4-BE49-F238E27FC236}">
                  <a16:creationId xmlns:a16="http://schemas.microsoft.com/office/drawing/2014/main" id="{DC7C4004-7FBB-034D-8EBC-111BD69E570F}"/>
                </a:ext>
              </a:extLst>
            </p:cNvPr>
            <p:cNvSpPr/>
            <p:nvPr/>
          </p:nvSpPr>
          <p:spPr>
            <a:xfrm>
              <a:off x="21365322" y="6512088"/>
              <a:ext cx="416893" cy="446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2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Shape 10398">
              <a:extLst>
                <a:ext uri="{FF2B5EF4-FFF2-40B4-BE49-F238E27FC236}">
                  <a16:creationId xmlns:a16="http://schemas.microsoft.com/office/drawing/2014/main" id="{D7E5DDC6-0A7E-694B-B348-106DE7C192B4}"/>
                </a:ext>
              </a:extLst>
            </p:cNvPr>
            <p:cNvSpPr/>
            <p:nvPr/>
          </p:nvSpPr>
          <p:spPr>
            <a:xfrm>
              <a:off x="18043549" y="10579592"/>
              <a:ext cx="978355" cy="6400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15429"/>
                  </a:moveTo>
                  <a:lnTo>
                    <a:pt x="2700" y="15429"/>
                  </a:lnTo>
                  <a:lnTo>
                    <a:pt x="2700" y="2057"/>
                  </a:lnTo>
                  <a:lnTo>
                    <a:pt x="18900" y="2057"/>
                  </a:lnTo>
                  <a:cubicBezTo>
                    <a:pt x="18900" y="2057"/>
                    <a:pt x="18900" y="15429"/>
                    <a:pt x="18900" y="15429"/>
                  </a:cubicBezTo>
                  <a:close/>
                  <a:moveTo>
                    <a:pt x="18900" y="0"/>
                  </a:moveTo>
                  <a:lnTo>
                    <a:pt x="2700" y="0"/>
                  </a:lnTo>
                  <a:cubicBezTo>
                    <a:pt x="1954" y="0"/>
                    <a:pt x="1350" y="922"/>
                    <a:pt x="1350" y="2057"/>
                  </a:cubicBezTo>
                  <a:cubicBezTo>
                    <a:pt x="1350" y="2057"/>
                    <a:pt x="1350" y="17486"/>
                    <a:pt x="1364" y="17486"/>
                  </a:cubicBezTo>
                  <a:lnTo>
                    <a:pt x="20235" y="17486"/>
                  </a:lnTo>
                  <a:cubicBezTo>
                    <a:pt x="20250" y="17486"/>
                    <a:pt x="20250" y="2057"/>
                    <a:pt x="20250" y="2057"/>
                  </a:cubicBezTo>
                  <a:cubicBezTo>
                    <a:pt x="20250" y="922"/>
                    <a:pt x="19646" y="0"/>
                    <a:pt x="18900" y="0"/>
                  </a:cubicBezTo>
                  <a:close/>
                  <a:moveTo>
                    <a:pt x="20250" y="21600"/>
                  </a:moveTo>
                  <a:lnTo>
                    <a:pt x="1350" y="21600"/>
                  </a:lnTo>
                  <a:cubicBezTo>
                    <a:pt x="604" y="21600"/>
                    <a:pt x="0" y="20679"/>
                    <a:pt x="0" y="19543"/>
                  </a:cubicBezTo>
                  <a:lnTo>
                    <a:pt x="0" y="18514"/>
                  </a:lnTo>
                  <a:lnTo>
                    <a:pt x="8775" y="18514"/>
                  </a:lnTo>
                  <a:lnTo>
                    <a:pt x="8775" y="19543"/>
                  </a:lnTo>
                  <a:lnTo>
                    <a:pt x="12825" y="19543"/>
                  </a:lnTo>
                  <a:lnTo>
                    <a:pt x="12825" y="18514"/>
                  </a:lnTo>
                  <a:lnTo>
                    <a:pt x="21600" y="18514"/>
                  </a:lnTo>
                  <a:lnTo>
                    <a:pt x="21600" y="19543"/>
                  </a:lnTo>
                  <a:cubicBezTo>
                    <a:pt x="21600" y="20679"/>
                    <a:pt x="20995" y="21600"/>
                    <a:pt x="20250" y="21600"/>
                  </a:cubicBezTo>
                  <a:cubicBezTo>
                    <a:pt x="20250" y="21600"/>
                    <a:pt x="20250" y="21600"/>
                    <a:pt x="2025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Shape 10399">
              <a:extLst>
                <a:ext uri="{FF2B5EF4-FFF2-40B4-BE49-F238E27FC236}">
                  <a16:creationId xmlns:a16="http://schemas.microsoft.com/office/drawing/2014/main" id="{CFEBA4F9-E523-164F-9FCD-CE3DDEE3929C}"/>
                </a:ext>
              </a:extLst>
            </p:cNvPr>
            <p:cNvSpPr/>
            <p:nvPr/>
          </p:nvSpPr>
          <p:spPr>
            <a:xfrm>
              <a:off x="15648472" y="6834637"/>
              <a:ext cx="742675" cy="7762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147" y="16723"/>
                  </a:moveTo>
                  <a:lnTo>
                    <a:pt x="0" y="16809"/>
                  </a:lnTo>
                  <a:lnTo>
                    <a:pt x="2774" y="12622"/>
                  </a:lnTo>
                  <a:cubicBezTo>
                    <a:pt x="2774" y="12622"/>
                    <a:pt x="5147" y="16723"/>
                    <a:pt x="5147" y="16723"/>
                  </a:cubicBezTo>
                  <a:close/>
                  <a:moveTo>
                    <a:pt x="14076" y="11989"/>
                  </a:moveTo>
                  <a:cubicBezTo>
                    <a:pt x="14302" y="12788"/>
                    <a:pt x="14417" y="13471"/>
                    <a:pt x="14416" y="13825"/>
                  </a:cubicBezTo>
                  <a:cubicBezTo>
                    <a:pt x="15694" y="13667"/>
                    <a:pt x="17017" y="14276"/>
                    <a:pt x="17811" y="15648"/>
                  </a:cubicBezTo>
                  <a:cubicBezTo>
                    <a:pt x="18851" y="17445"/>
                    <a:pt x="17597" y="21598"/>
                    <a:pt x="17597" y="21598"/>
                  </a:cubicBezTo>
                  <a:cubicBezTo>
                    <a:pt x="17597" y="21598"/>
                    <a:pt x="17595" y="21596"/>
                    <a:pt x="17592" y="21593"/>
                  </a:cubicBezTo>
                  <a:cubicBezTo>
                    <a:pt x="17594" y="21598"/>
                    <a:pt x="17594" y="21600"/>
                    <a:pt x="17594" y="21600"/>
                  </a:cubicBezTo>
                  <a:cubicBezTo>
                    <a:pt x="17594" y="21600"/>
                    <a:pt x="13250" y="20419"/>
                    <a:pt x="12210" y="18622"/>
                  </a:cubicBezTo>
                  <a:cubicBezTo>
                    <a:pt x="11424" y="17264"/>
                    <a:pt x="11576" y="15881"/>
                    <a:pt x="12373" y="14927"/>
                  </a:cubicBezTo>
                  <a:cubicBezTo>
                    <a:pt x="12061" y="14746"/>
                    <a:pt x="11508" y="14286"/>
                    <a:pt x="10910" y="13667"/>
                  </a:cubicBezTo>
                  <a:lnTo>
                    <a:pt x="5848" y="16352"/>
                  </a:lnTo>
                  <a:lnTo>
                    <a:pt x="3475" y="12249"/>
                  </a:lnTo>
                  <a:lnTo>
                    <a:pt x="8299" y="9692"/>
                  </a:lnTo>
                  <a:cubicBezTo>
                    <a:pt x="7229" y="7299"/>
                    <a:pt x="5819" y="3586"/>
                    <a:pt x="5332" y="2032"/>
                  </a:cubicBezTo>
                  <a:cubicBezTo>
                    <a:pt x="4875" y="574"/>
                    <a:pt x="5000" y="148"/>
                    <a:pt x="5066" y="36"/>
                  </a:cubicBezTo>
                  <a:cubicBezTo>
                    <a:pt x="5058" y="23"/>
                    <a:pt x="5065" y="20"/>
                    <a:pt x="5078" y="19"/>
                  </a:cubicBezTo>
                  <a:cubicBezTo>
                    <a:pt x="5088" y="6"/>
                    <a:pt x="5095" y="0"/>
                    <a:pt x="5095" y="0"/>
                  </a:cubicBezTo>
                  <a:cubicBezTo>
                    <a:pt x="5240" y="24"/>
                    <a:pt x="5683" y="148"/>
                    <a:pt x="6732" y="1292"/>
                  </a:cubicBezTo>
                  <a:cubicBezTo>
                    <a:pt x="7850" y="2510"/>
                    <a:pt x="10390" y="5624"/>
                    <a:pt x="11941" y="7761"/>
                  </a:cubicBezTo>
                  <a:lnTo>
                    <a:pt x="15980" y="5619"/>
                  </a:lnTo>
                  <a:lnTo>
                    <a:pt x="18355" y="9720"/>
                  </a:lnTo>
                  <a:cubicBezTo>
                    <a:pt x="18355" y="9720"/>
                    <a:pt x="14076" y="11989"/>
                    <a:pt x="14076" y="11989"/>
                  </a:cubicBezTo>
                  <a:close/>
                  <a:moveTo>
                    <a:pt x="16695" y="5238"/>
                  </a:moveTo>
                  <a:lnTo>
                    <a:pt x="19224" y="3898"/>
                  </a:lnTo>
                  <a:lnTo>
                    <a:pt x="21600" y="7999"/>
                  </a:lnTo>
                  <a:lnTo>
                    <a:pt x="19071" y="9339"/>
                  </a:lnTo>
                  <a:cubicBezTo>
                    <a:pt x="19071" y="9339"/>
                    <a:pt x="16695" y="5238"/>
                    <a:pt x="16695" y="523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Shape 10400">
              <a:extLst>
                <a:ext uri="{FF2B5EF4-FFF2-40B4-BE49-F238E27FC236}">
                  <a16:creationId xmlns:a16="http://schemas.microsoft.com/office/drawing/2014/main" id="{E6A5775F-1595-384A-80F5-7BD95539A7D8}"/>
                </a:ext>
              </a:extLst>
            </p:cNvPr>
            <p:cNvSpPr/>
            <p:nvPr/>
          </p:nvSpPr>
          <p:spPr>
            <a:xfrm>
              <a:off x="19723607" y="10276650"/>
              <a:ext cx="536497" cy="851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600" extrusionOk="0">
                  <a:moveTo>
                    <a:pt x="0" y="938"/>
                  </a:moveTo>
                  <a:lnTo>
                    <a:pt x="6284" y="11455"/>
                  </a:lnTo>
                  <a:lnTo>
                    <a:pt x="10032" y="10516"/>
                  </a:lnTo>
                  <a:lnTo>
                    <a:pt x="6771" y="5067"/>
                  </a:lnTo>
                  <a:cubicBezTo>
                    <a:pt x="7276" y="5103"/>
                    <a:pt x="7799" y="5064"/>
                    <a:pt x="8290" y="4918"/>
                  </a:cubicBezTo>
                  <a:cubicBezTo>
                    <a:pt x="9265" y="4628"/>
                    <a:pt x="9902" y="4019"/>
                    <a:pt x="10109" y="3335"/>
                  </a:cubicBezTo>
                  <a:cubicBezTo>
                    <a:pt x="10127" y="3275"/>
                    <a:pt x="10142" y="3214"/>
                    <a:pt x="10154" y="3153"/>
                  </a:cubicBezTo>
                  <a:cubicBezTo>
                    <a:pt x="11859" y="3250"/>
                    <a:pt x="13418" y="3571"/>
                    <a:pt x="14738" y="4133"/>
                  </a:cubicBezTo>
                  <a:cubicBezTo>
                    <a:pt x="16916" y="5061"/>
                    <a:pt x="18325" y="6560"/>
                    <a:pt x="18814" y="8470"/>
                  </a:cubicBezTo>
                  <a:cubicBezTo>
                    <a:pt x="19575" y="11446"/>
                    <a:pt x="17428" y="14404"/>
                    <a:pt x="13562" y="15911"/>
                  </a:cubicBezTo>
                  <a:lnTo>
                    <a:pt x="12515" y="14314"/>
                  </a:lnTo>
                  <a:lnTo>
                    <a:pt x="15137" y="13594"/>
                  </a:lnTo>
                  <a:lnTo>
                    <a:pt x="14615" y="12797"/>
                  </a:lnTo>
                  <a:lnTo>
                    <a:pt x="5054" y="15424"/>
                  </a:lnTo>
                  <a:lnTo>
                    <a:pt x="5577" y="16221"/>
                  </a:lnTo>
                  <a:lnTo>
                    <a:pt x="8203" y="15499"/>
                  </a:lnTo>
                  <a:lnTo>
                    <a:pt x="9904" y="18094"/>
                  </a:lnTo>
                  <a:lnTo>
                    <a:pt x="4408" y="19605"/>
                  </a:lnTo>
                  <a:lnTo>
                    <a:pt x="5716" y="21600"/>
                  </a:lnTo>
                  <a:lnTo>
                    <a:pt x="21015" y="17395"/>
                  </a:lnTo>
                  <a:lnTo>
                    <a:pt x="19707" y="15399"/>
                  </a:lnTo>
                  <a:lnTo>
                    <a:pt x="15876" y="16453"/>
                  </a:lnTo>
                  <a:cubicBezTo>
                    <a:pt x="19603" y="14559"/>
                    <a:pt x="21600" y="11416"/>
                    <a:pt x="20792" y="8258"/>
                  </a:cubicBezTo>
                  <a:cubicBezTo>
                    <a:pt x="20210" y="5981"/>
                    <a:pt x="18497" y="4180"/>
                    <a:pt x="15839" y="3048"/>
                  </a:cubicBezTo>
                  <a:cubicBezTo>
                    <a:pt x="14076" y="2297"/>
                    <a:pt x="11998" y="1893"/>
                    <a:pt x="9725" y="1829"/>
                  </a:cubicBezTo>
                  <a:cubicBezTo>
                    <a:pt x="8880" y="999"/>
                    <a:pt x="7217" y="649"/>
                    <a:pt x="5755" y="1051"/>
                  </a:cubicBezTo>
                  <a:cubicBezTo>
                    <a:pt x="5329" y="1168"/>
                    <a:pt x="4967" y="1337"/>
                    <a:pt x="4668" y="1543"/>
                  </a:cubicBezTo>
                  <a:lnTo>
                    <a:pt x="3742" y="0"/>
                  </a:lnTo>
                  <a:lnTo>
                    <a:pt x="0" y="938"/>
                  </a:lnTo>
                  <a:close/>
                  <a:moveTo>
                    <a:pt x="6539" y="2246"/>
                  </a:moveTo>
                  <a:cubicBezTo>
                    <a:pt x="7096" y="2088"/>
                    <a:pt x="7748" y="2205"/>
                    <a:pt x="8082" y="2533"/>
                  </a:cubicBezTo>
                  <a:cubicBezTo>
                    <a:pt x="8426" y="2872"/>
                    <a:pt x="8318" y="3324"/>
                    <a:pt x="7835" y="3581"/>
                  </a:cubicBezTo>
                  <a:cubicBezTo>
                    <a:pt x="7738" y="3636"/>
                    <a:pt x="7630" y="3685"/>
                    <a:pt x="7504" y="3719"/>
                  </a:cubicBezTo>
                  <a:cubicBezTo>
                    <a:pt x="6877" y="3892"/>
                    <a:pt x="6149" y="3701"/>
                    <a:pt x="5884" y="3295"/>
                  </a:cubicBezTo>
                  <a:cubicBezTo>
                    <a:pt x="5620" y="2890"/>
                    <a:pt x="5916" y="2423"/>
                    <a:pt x="6539" y="22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Shape 10401">
              <a:extLst>
                <a:ext uri="{FF2B5EF4-FFF2-40B4-BE49-F238E27FC236}">
                  <a16:creationId xmlns:a16="http://schemas.microsoft.com/office/drawing/2014/main" id="{AD2947B4-1EB6-6A43-86C1-1CFCE123BA9E}"/>
                </a:ext>
              </a:extLst>
            </p:cNvPr>
            <p:cNvSpPr/>
            <p:nvPr/>
          </p:nvSpPr>
          <p:spPr>
            <a:xfrm>
              <a:off x="15572266" y="10142128"/>
              <a:ext cx="479514" cy="339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Shape 10402">
              <a:extLst>
                <a:ext uri="{FF2B5EF4-FFF2-40B4-BE49-F238E27FC236}">
                  <a16:creationId xmlns:a16="http://schemas.microsoft.com/office/drawing/2014/main" id="{20FB67EE-764C-CD4A-983C-585D97EC8C47}"/>
                </a:ext>
              </a:extLst>
            </p:cNvPr>
            <p:cNvSpPr/>
            <p:nvPr/>
          </p:nvSpPr>
          <p:spPr>
            <a:xfrm>
              <a:off x="17794266" y="9180909"/>
              <a:ext cx="602583" cy="644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2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Shape 10403">
              <a:extLst>
                <a:ext uri="{FF2B5EF4-FFF2-40B4-BE49-F238E27FC236}">
                  <a16:creationId xmlns:a16="http://schemas.microsoft.com/office/drawing/2014/main" id="{0AF8EA2E-AA1B-554A-8342-FBD61229489A}"/>
                </a:ext>
              </a:extLst>
            </p:cNvPr>
            <p:cNvSpPr/>
            <p:nvPr/>
          </p:nvSpPr>
          <p:spPr>
            <a:xfrm>
              <a:off x="17048178" y="9717416"/>
              <a:ext cx="707905" cy="707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57" h="18957" extrusionOk="0">
                  <a:moveTo>
                    <a:pt x="5474" y="890"/>
                  </a:moveTo>
                  <a:cubicBezTo>
                    <a:pt x="729" y="3103"/>
                    <a:pt x="-1322" y="8738"/>
                    <a:pt x="890" y="13482"/>
                  </a:cubicBezTo>
                  <a:cubicBezTo>
                    <a:pt x="3103" y="18227"/>
                    <a:pt x="8738" y="20278"/>
                    <a:pt x="13482" y="18066"/>
                  </a:cubicBezTo>
                  <a:cubicBezTo>
                    <a:pt x="18227" y="15853"/>
                    <a:pt x="20278" y="10218"/>
                    <a:pt x="18066" y="5474"/>
                  </a:cubicBezTo>
                  <a:cubicBezTo>
                    <a:pt x="15853" y="729"/>
                    <a:pt x="10218" y="-1322"/>
                    <a:pt x="5474" y="890"/>
                  </a:cubicBezTo>
                  <a:close/>
                  <a:moveTo>
                    <a:pt x="6178" y="2402"/>
                  </a:moveTo>
                  <a:cubicBezTo>
                    <a:pt x="6348" y="2323"/>
                    <a:pt x="6545" y="2302"/>
                    <a:pt x="6734" y="2371"/>
                  </a:cubicBezTo>
                  <a:cubicBezTo>
                    <a:pt x="7112" y="2509"/>
                    <a:pt x="7308" y="2929"/>
                    <a:pt x="7170" y="3307"/>
                  </a:cubicBezTo>
                  <a:cubicBezTo>
                    <a:pt x="7033" y="3685"/>
                    <a:pt x="6612" y="3882"/>
                    <a:pt x="6234" y="3744"/>
                  </a:cubicBezTo>
                  <a:cubicBezTo>
                    <a:pt x="5856" y="3606"/>
                    <a:pt x="5660" y="3186"/>
                    <a:pt x="5798" y="2808"/>
                  </a:cubicBezTo>
                  <a:cubicBezTo>
                    <a:pt x="5866" y="2618"/>
                    <a:pt x="6009" y="2481"/>
                    <a:pt x="6178" y="2402"/>
                  </a:cubicBezTo>
                  <a:close/>
                  <a:moveTo>
                    <a:pt x="7039" y="4248"/>
                  </a:moveTo>
                  <a:cubicBezTo>
                    <a:pt x="7237" y="4156"/>
                    <a:pt x="7476" y="4242"/>
                    <a:pt x="7569" y="4441"/>
                  </a:cubicBezTo>
                  <a:lnTo>
                    <a:pt x="9434" y="8440"/>
                  </a:lnTo>
                  <a:cubicBezTo>
                    <a:pt x="9580" y="8433"/>
                    <a:pt x="9718" y="8366"/>
                    <a:pt x="9863" y="8419"/>
                  </a:cubicBezTo>
                  <a:cubicBezTo>
                    <a:pt x="10010" y="8472"/>
                    <a:pt x="10085" y="8605"/>
                    <a:pt x="10192" y="8705"/>
                  </a:cubicBezTo>
                  <a:lnTo>
                    <a:pt x="13175" y="7314"/>
                  </a:lnTo>
                  <a:cubicBezTo>
                    <a:pt x="13373" y="7222"/>
                    <a:pt x="13612" y="7309"/>
                    <a:pt x="13705" y="7507"/>
                  </a:cubicBezTo>
                  <a:cubicBezTo>
                    <a:pt x="13797" y="7705"/>
                    <a:pt x="13710" y="7944"/>
                    <a:pt x="13512" y="8037"/>
                  </a:cubicBezTo>
                  <a:lnTo>
                    <a:pt x="10529" y="9427"/>
                  </a:lnTo>
                  <a:cubicBezTo>
                    <a:pt x="10537" y="9574"/>
                    <a:pt x="10591" y="9717"/>
                    <a:pt x="10537" y="9863"/>
                  </a:cubicBezTo>
                  <a:cubicBezTo>
                    <a:pt x="10325" y="10447"/>
                    <a:pt x="9676" y="10750"/>
                    <a:pt x="9092" y="10537"/>
                  </a:cubicBezTo>
                  <a:cubicBezTo>
                    <a:pt x="8509" y="10325"/>
                    <a:pt x="8206" y="9676"/>
                    <a:pt x="8419" y="9092"/>
                  </a:cubicBezTo>
                  <a:cubicBezTo>
                    <a:pt x="8474" y="8942"/>
                    <a:pt x="8621" y="8880"/>
                    <a:pt x="8725" y="8771"/>
                  </a:cubicBezTo>
                  <a:lnTo>
                    <a:pt x="6860" y="4771"/>
                  </a:lnTo>
                  <a:cubicBezTo>
                    <a:pt x="6767" y="4573"/>
                    <a:pt x="6841" y="4340"/>
                    <a:pt x="7039" y="4248"/>
                  </a:cubicBezTo>
                  <a:close/>
                  <a:moveTo>
                    <a:pt x="2738" y="11823"/>
                  </a:moveTo>
                  <a:cubicBezTo>
                    <a:pt x="2908" y="11744"/>
                    <a:pt x="3105" y="11723"/>
                    <a:pt x="3294" y="11792"/>
                  </a:cubicBezTo>
                  <a:cubicBezTo>
                    <a:pt x="3672" y="11930"/>
                    <a:pt x="3868" y="12350"/>
                    <a:pt x="3730" y="12728"/>
                  </a:cubicBezTo>
                  <a:cubicBezTo>
                    <a:pt x="3593" y="13106"/>
                    <a:pt x="3172" y="13302"/>
                    <a:pt x="2794" y="13165"/>
                  </a:cubicBezTo>
                  <a:cubicBezTo>
                    <a:pt x="2416" y="13027"/>
                    <a:pt x="2220" y="12607"/>
                    <a:pt x="2358" y="12228"/>
                  </a:cubicBezTo>
                  <a:cubicBezTo>
                    <a:pt x="2426" y="12039"/>
                    <a:pt x="2569" y="11902"/>
                    <a:pt x="2738" y="11823"/>
                  </a:cubicBezTo>
                  <a:close/>
                  <a:moveTo>
                    <a:pt x="15620" y="5816"/>
                  </a:moveTo>
                  <a:cubicBezTo>
                    <a:pt x="15789" y="5737"/>
                    <a:pt x="15973" y="5722"/>
                    <a:pt x="16162" y="5791"/>
                  </a:cubicBezTo>
                  <a:cubicBezTo>
                    <a:pt x="16540" y="5929"/>
                    <a:pt x="16736" y="6349"/>
                    <a:pt x="16598" y="6728"/>
                  </a:cubicBezTo>
                  <a:cubicBezTo>
                    <a:pt x="16461" y="7106"/>
                    <a:pt x="16054" y="7296"/>
                    <a:pt x="15675" y="7158"/>
                  </a:cubicBezTo>
                  <a:cubicBezTo>
                    <a:pt x="15297" y="7020"/>
                    <a:pt x="15101" y="6600"/>
                    <a:pt x="15239" y="6222"/>
                  </a:cubicBezTo>
                  <a:cubicBezTo>
                    <a:pt x="15308" y="6033"/>
                    <a:pt x="15451" y="5895"/>
                    <a:pt x="15620" y="5816"/>
                  </a:cubicBezTo>
                  <a:close/>
                  <a:moveTo>
                    <a:pt x="12166" y="15243"/>
                  </a:moveTo>
                  <a:cubicBezTo>
                    <a:pt x="12335" y="15164"/>
                    <a:pt x="12533" y="15143"/>
                    <a:pt x="12722" y="15212"/>
                  </a:cubicBezTo>
                  <a:cubicBezTo>
                    <a:pt x="13100" y="15350"/>
                    <a:pt x="13296" y="15770"/>
                    <a:pt x="13158" y="16148"/>
                  </a:cubicBezTo>
                  <a:cubicBezTo>
                    <a:pt x="13021" y="16526"/>
                    <a:pt x="12600" y="16723"/>
                    <a:pt x="12222" y="16585"/>
                  </a:cubicBezTo>
                  <a:cubicBezTo>
                    <a:pt x="11844" y="16447"/>
                    <a:pt x="11648" y="16027"/>
                    <a:pt x="11785" y="15649"/>
                  </a:cubicBezTo>
                  <a:cubicBezTo>
                    <a:pt x="11854" y="15460"/>
                    <a:pt x="11997" y="15322"/>
                    <a:pt x="12166" y="1524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Shape 10404">
              <a:extLst>
                <a:ext uri="{FF2B5EF4-FFF2-40B4-BE49-F238E27FC236}">
                  <a16:creationId xmlns:a16="http://schemas.microsoft.com/office/drawing/2014/main" id="{478396A8-1A87-3443-91E0-692BDE4109B7}"/>
                </a:ext>
              </a:extLst>
            </p:cNvPr>
            <p:cNvSpPr/>
            <p:nvPr/>
          </p:nvSpPr>
          <p:spPr>
            <a:xfrm>
              <a:off x="18977015" y="9915662"/>
              <a:ext cx="660489" cy="6864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369" extrusionOk="0">
                  <a:moveTo>
                    <a:pt x="9892" y="341"/>
                  </a:moveTo>
                  <a:cubicBezTo>
                    <a:pt x="10333" y="-98"/>
                    <a:pt x="11063" y="-117"/>
                    <a:pt x="11519" y="307"/>
                  </a:cubicBezTo>
                  <a:lnTo>
                    <a:pt x="21020" y="9136"/>
                  </a:lnTo>
                  <a:cubicBezTo>
                    <a:pt x="21476" y="9561"/>
                    <a:pt x="21482" y="10263"/>
                    <a:pt x="21042" y="10702"/>
                  </a:cubicBezTo>
                  <a:lnTo>
                    <a:pt x="10676" y="21032"/>
                  </a:lnTo>
                  <a:cubicBezTo>
                    <a:pt x="10236" y="21471"/>
                    <a:pt x="9512" y="21483"/>
                    <a:pt x="9056" y="21059"/>
                  </a:cubicBezTo>
                  <a:lnTo>
                    <a:pt x="6577" y="18755"/>
                  </a:lnTo>
                  <a:lnTo>
                    <a:pt x="9366" y="15976"/>
                  </a:lnTo>
                  <a:cubicBezTo>
                    <a:pt x="9806" y="15537"/>
                    <a:pt x="9793" y="14841"/>
                    <a:pt x="9337" y="14417"/>
                  </a:cubicBezTo>
                  <a:lnTo>
                    <a:pt x="7682" y="12879"/>
                  </a:lnTo>
                  <a:cubicBezTo>
                    <a:pt x="7226" y="12455"/>
                    <a:pt x="6503" y="12467"/>
                    <a:pt x="6062" y="12906"/>
                  </a:cubicBezTo>
                  <a:lnTo>
                    <a:pt x="3274" y="15685"/>
                  </a:lnTo>
                  <a:lnTo>
                    <a:pt x="1210" y="13767"/>
                  </a:lnTo>
                  <a:cubicBezTo>
                    <a:pt x="754" y="13343"/>
                    <a:pt x="734" y="12641"/>
                    <a:pt x="1175" y="12202"/>
                  </a:cubicBezTo>
                  <a:lnTo>
                    <a:pt x="351" y="11436"/>
                  </a:lnTo>
                  <a:cubicBezTo>
                    <a:pt x="-105" y="11012"/>
                    <a:pt x="-118" y="10316"/>
                    <a:pt x="322" y="9877"/>
                  </a:cubicBezTo>
                  <a:lnTo>
                    <a:pt x="9892" y="341"/>
                  </a:lnTo>
                  <a:close/>
                  <a:moveTo>
                    <a:pt x="10322" y="1500"/>
                  </a:moveTo>
                  <a:lnTo>
                    <a:pt x="1949" y="9844"/>
                  </a:lnTo>
                  <a:cubicBezTo>
                    <a:pt x="1949" y="9844"/>
                    <a:pt x="1145" y="10641"/>
                    <a:pt x="1971" y="11409"/>
                  </a:cubicBezTo>
                  <a:lnTo>
                    <a:pt x="11146" y="2266"/>
                  </a:lnTo>
                  <a:cubicBezTo>
                    <a:pt x="11366" y="2046"/>
                    <a:pt x="11360" y="1705"/>
                    <a:pt x="11132" y="1492"/>
                  </a:cubicBezTo>
                  <a:cubicBezTo>
                    <a:pt x="10904" y="1281"/>
                    <a:pt x="10542" y="1280"/>
                    <a:pt x="10322" y="1500"/>
                  </a:cubicBezTo>
                  <a:close/>
                  <a:moveTo>
                    <a:pt x="6083" y="13685"/>
                  </a:moveTo>
                  <a:cubicBezTo>
                    <a:pt x="6523" y="13247"/>
                    <a:pt x="7247" y="13234"/>
                    <a:pt x="7703" y="13658"/>
                  </a:cubicBezTo>
                  <a:lnTo>
                    <a:pt x="8527" y="14424"/>
                  </a:lnTo>
                  <a:cubicBezTo>
                    <a:pt x="8983" y="14848"/>
                    <a:pt x="8996" y="15544"/>
                    <a:pt x="8555" y="15983"/>
                  </a:cubicBezTo>
                  <a:lnTo>
                    <a:pt x="6161" y="18369"/>
                  </a:lnTo>
                  <a:cubicBezTo>
                    <a:pt x="5721" y="18808"/>
                    <a:pt x="4991" y="18826"/>
                    <a:pt x="4535" y="18403"/>
                  </a:cubicBezTo>
                  <a:lnTo>
                    <a:pt x="3711" y="17637"/>
                  </a:lnTo>
                  <a:cubicBezTo>
                    <a:pt x="3254" y="17213"/>
                    <a:pt x="3249" y="16510"/>
                    <a:pt x="3689" y="16071"/>
                  </a:cubicBezTo>
                  <a:lnTo>
                    <a:pt x="6083" y="13685"/>
                  </a:lnTo>
                  <a:close/>
                  <a:moveTo>
                    <a:pt x="6506" y="14851"/>
                  </a:moveTo>
                  <a:cubicBezTo>
                    <a:pt x="6286" y="15071"/>
                    <a:pt x="6285" y="15419"/>
                    <a:pt x="6514" y="15631"/>
                  </a:cubicBezTo>
                  <a:cubicBezTo>
                    <a:pt x="6742" y="15843"/>
                    <a:pt x="7110" y="15837"/>
                    <a:pt x="7330" y="15617"/>
                  </a:cubicBezTo>
                  <a:cubicBezTo>
                    <a:pt x="7550" y="15398"/>
                    <a:pt x="7544" y="15043"/>
                    <a:pt x="7316" y="14831"/>
                  </a:cubicBezTo>
                  <a:cubicBezTo>
                    <a:pt x="7088" y="14619"/>
                    <a:pt x="6726" y="14632"/>
                    <a:pt x="6506" y="1485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Shape 10405">
              <a:extLst>
                <a:ext uri="{FF2B5EF4-FFF2-40B4-BE49-F238E27FC236}">
                  <a16:creationId xmlns:a16="http://schemas.microsoft.com/office/drawing/2014/main" id="{3BB8F6D9-53BB-1044-A7B0-87516C0F4ECD}"/>
                </a:ext>
              </a:extLst>
            </p:cNvPr>
            <p:cNvSpPr/>
            <p:nvPr/>
          </p:nvSpPr>
          <p:spPr>
            <a:xfrm>
              <a:off x="17273284" y="10887438"/>
              <a:ext cx="673802" cy="406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289" extrusionOk="0">
                  <a:moveTo>
                    <a:pt x="5099" y="1723"/>
                  </a:moveTo>
                  <a:lnTo>
                    <a:pt x="3700" y="16273"/>
                  </a:lnTo>
                  <a:lnTo>
                    <a:pt x="16313" y="19565"/>
                  </a:lnTo>
                  <a:lnTo>
                    <a:pt x="17712" y="5015"/>
                  </a:lnTo>
                  <a:cubicBezTo>
                    <a:pt x="17712" y="5015"/>
                    <a:pt x="5099" y="1723"/>
                    <a:pt x="5099" y="1723"/>
                  </a:cubicBezTo>
                  <a:close/>
                  <a:moveTo>
                    <a:pt x="2757" y="5906"/>
                  </a:moveTo>
                  <a:lnTo>
                    <a:pt x="2258" y="11102"/>
                  </a:lnTo>
                  <a:cubicBezTo>
                    <a:pt x="2230" y="11389"/>
                    <a:pt x="2349" y="11659"/>
                    <a:pt x="2523" y="11704"/>
                  </a:cubicBezTo>
                  <a:cubicBezTo>
                    <a:pt x="2697" y="11750"/>
                    <a:pt x="2861" y="11554"/>
                    <a:pt x="2889" y="11267"/>
                  </a:cubicBezTo>
                  <a:lnTo>
                    <a:pt x="3388" y="6071"/>
                  </a:lnTo>
                  <a:cubicBezTo>
                    <a:pt x="3416" y="5784"/>
                    <a:pt x="3297" y="5514"/>
                    <a:pt x="3123" y="5469"/>
                  </a:cubicBezTo>
                  <a:cubicBezTo>
                    <a:pt x="2949" y="5423"/>
                    <a:pt x="2785" y="5619"/>
                    <a:pt x="2757" y="5906"/>
                  </a:cubicBezTo>
                  <a:close/>
                  <a:moveTo>
                    <a:pt x="19585" y="12429"/>
                  </a:moveTo>
                  <a:cubicBezTo>
                    <a:pt x="19668" y="11568"/>
                    <a:pt x="19311" y="10759"/>
                    <a:pt x="18789" y="10623"/>
                  </a:cubicBezTo>
                  <a:cubicBezTo>
                    <a:pt x="18266" y="10487"/>
                    <a:pt x="17776" y="11074"/>
                    <a:pt x="17693" y="11935"/>
                  </a:cubicBezTo>
                  <a:cubicBezTo>
                    <a:pt x="17610" y="12796"/>
                    <a:pt x="17967" y="13604"/>
                    <a:pt x="18489" y="13741"/>
                  </a:cubicBezTo>
                  <a:cubicBezTo>
                    <a:pt x="19012" y="13877"/>
                    <a:pt x="19502" y="13289"/>
                    <a:pt x="19585" y="12429"/>
                  </a:cubicBezTo>
                  <a:close/>
                  <a:moveTo>
                    <a:pt x="21396" y="7042"/>
                  </a:moveTo>
                  <a:lnTo>
                    <a:pt x="20197" y="19513"/>
                  </a:lnTo>
                  <a:cubicBezTo>
                    <a:pt x="20087" y="20661"/>
                    <a:pt x="19433" y="21444"/>
                    <a:pt x="18736" y="21262"/>
                  </a:cubicBezTo>
                  <a:lnTo>
                    <a:pt x="1078" y="16653"/>
                  </a:lnTo>
                  <a:cubicBezTo>
                    <a:pt x="381" y="16472"/>
                    <a:pt x="-94" y="15394"/>
                    <a:pt x="16" y="14246"/>
                  </a:cubicBezTo>
                  <a:lnTo>
                    <a:pt x="1215" y="1775"/>
                  </a:lnTo>
                  <a:cubicBezTo>
                    <a:pt x="1325" y="627"/>
                    <a:pt x="1979" y="-156"/>
                    <a:pt x="2676" y="26"/>
                  </a:cubicBezTo>
                  <a:lnTo>
                    <a:pt x="20334" y="4635"/>
                  </a:lnTo>
                  <a:cubicBezTo>
                    <a:pt x="21031" y="4816"/>
                    <a:pt x="21506" y="5894"/>
                    <a:pt x="21396" y="704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Shape 10406">
              <a:extLst>
                <a:ext uri="{FF2B5EF4-FFF2-40B4-BE49-F238E27FC236}">
                  <a16:creationId xmlns:a16="http://schemas.microsoft.com/office/drawing/2014/main" id="{D85CBAE4-D540-0B45-AF3C-6CEF9939AE38}"/>
                </a:ext>
              </a:extLst>
            </p:cNvPr>
            <p:cNvSpPr/>
            <p:nvPr/>
          </p:nvSpPr>
          <p:spPr>
            <a:xfrm>
              <a:off x="19982176" y="9778729"/>
              <a:ext cx="656775" cy="603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1" h="21254" extrusionOk="0">
                  <a:moveTo>
                    <a:pt x="14806" y="20802"/>
                  </a:moveTo>
                  <a:cubicBezTo>
                    <a:pt x="16771" y="20078"/>
                    <a:pt x="18497" y="18506"/>
                    <a:pt x="19509" y="16252"/>
                  </a:cubicBezTo>
                  <a:cubicBezTo>
                    <a:pt x="21534" y="11744"/>
                    <a:pt x="19954" y="6226"/>
                    <a:pt x="15980" y="3929"/>
                  </a:cubicBezTo>
                  <a:cubicBezTo>
                    <a:pt x="12750" y="2062"/>
                    <a:pt x="8929" y="2896"/>
                    <a:pt x="6525" y="5695"/>
                  </a:cubicBezTo>
                  <a:cubicBezTo>
                    <a:pt x="6494" y="5619"/>
                    <a:pt x="6446" y="5549"/>
                    <a:pt x="6387" y="5489"/>
                  </a:cubicBezTo>
                  <a:lnTo>
                    <a:pt x="1181" y="167"/>
                  </a:lnTo>
                  <a:cubicBezTo>
                    <a:pt x="946" y="-73"/>
                    <a:pt x="582" y="-53"/>
                    <a:pt x="370" y="214"/>
                  </a:cubicBezTo>
                  <a:lnTo>
                    <a:pt x="146" y="499"/>
                  </a:lnTo>
                  <a:cubicBezTo>
                    <a:pt x="-66" y="765"/>
                    <a:pt x="-44" y="1177"/>
                    <a:pt x="192" y="1417"/>
                  </a:cubicBezTo>
                  <a:lnTo>
                    <a:pt x="5396" y="6733"/>
                  </a:lnTo>
                  <a:cubicBezTo>
                    <a:pt x="5480" y="6818"/>
                    <a:pt x="5581" y="6859"/>
                    <a:pt x="5685" y="6879"/>
                  </a:cubicBezTo>
                  <a:cubicBezTo>
                    <a:pt x="5480" y="7214"/>
                    <a:pt x="5286" y="7560"/>
                    <a:pt x="5118" y="7933"/>
                  </a:cubicBezTo>
                  <a:cubicBezTo>
                    <a:pt x="3093" y="12441"/>
                    <a:pt x="4673" y="17959"/>
                    <a:pt x="8647" y="20256"/>
                  </a:cubicBezTo>
                  <a:cubicBezTo>
                    <a:pt x="10634" y="21405"/>
                    <a:pt x="12840" y="21527"/>
                    <a:pt x="14806" y="20802"/>
                  </a:cubicBezTo>
                  <a:close/>
                  <a:moveTo>
                    <a:pt x="14414" y="19435"/>
                  </a:moveTo>
                  <a:cubicBezTo>
                    <a:pt x="12758" y="20045"/>
                    <a:pt x="10896" y="19937"/>
                    <a:pt x="9221" y="18969"/>
                  </a:cubicBezTo>
                  <a:cubicBezTo>
                    <a:pt x="5873" y="17034"/>
                    <a:pt x="4542" y="12385"/>
                    <a:pt x="6248" y="8586"/>
                  </a:cubicBezTo>
                  <a:cubicBezTo>
                    <a:pt x="7954" y="4788"/>
                    <a:pt x="12052" y="3277"/>
                    <a:pt x="15400" y="5212"/>
                  </a:cubicBezTo>
                  <a:cubicBezTo>
                    <a:pt x="18748" y="7148"/>
                    <a:pt x="20080" y="11797"/>
                    <a:pt x="18374" y="15596"/>
                  </a:cubicBezTo>
                  <a:cubicBezTo>
                    <a:pt x="17521" y="17495"/>
                    <a:pt x="16070" y="18824"/>
                    <a:pt x="14414" y="1943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Shape 10407">
              <a:extLst>
                <a:ext uri="{FF2B5EF4-FFF2-40B4-BE49-F238E27FC236}">
                  <a16:creationId xmlns:a16="http://schemas.microsoft.com/office/drawing/2014/main" id="{86AE349F-392C-E147-B53B-66A33577A57F}"/>
                </a:ext>
              </a:extLst>
            </p:cNvPr>
            <p:cNvSpPr/>
            <p:nvPr/>
          </p:nvSpPr>
          <p:spPr>
            <a:xfrm>
              <a:off x="18095556" y="9920122"/>
              <a:ext cx="474749" cy="525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Shape 10408">
              <a:extLst>
                <a:ext uri="{FF2B5EF4-FFF2-40B4-BE49-F238E27FC236}">
                  <a16:creationId xmlns:a16="http://schemas.microsoft.com/office/drawing/2014/main" id="{11A9FBDF-5A1F-9548-A692-1392C4258526}"/>
                </a:ext>
              </a:extLst>
            </p:cNvPr>
            <p:cNvSpPr/>
            <p:nvPr/>
          </p:nvSpPr>
          <p:spPr>
            <a:xfrm>
              <a:off x="19553061" y="9077456"/>
              <a:ext cx="359032" cy="414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307" y="15970"/>
                  </a:lnTo>
                  <a:lnTo>
                    <a:pt x="6112" y="19464"/>
                  </a:lnTo>
                  <a:cubicBezTo>
                    <a:pt x="6112" y="19464"/>
                    <a:pt x="0" y="21600"/>
                    <a:pt x="0" y="21600"/>
                  </a:cubicBezTo>
                  <a:close/>
                  <a:moveTo>
                    <a:pt x="6773" y="18782"/>
                  </a:moveTo>
                  <a:lnTo>
                    <a:pt x="1968" y="15288"/>
                  </a:lnTo>
                  <a:lnTo>
                    <a:pt x="13737" y="3150"/>
                  </a:lnTo>
                  <a:lnTo>
                    <a:pt x="18545" y="6642"/>
                  </a:lnTo>
                  <a:cubicBezTo>
                    <a:pt x="18545" y="6642"/>
                    <a:pt x="6773" y="18782"/>
                    <a:pt x="6773" y="18782"/>
                  </a:cubicBezTo>
                  <a:close/>
                  <a:moveTo>
                    <a:pt x="19218" y="5946"/>
                  </a:moveTo>
                  <a:lnTo>
                    <a:pt x="14411" y="2455"/>
                  </a:lnTo>
                  <a:lnTo>
                    <a:pt x="16792" y="0"/>
                  </a:lnTo>
                  <a:lnTo>
                    <a:pt x="21600" y="3492"/>
                  </a:lnTo>
                  <a:cubicBezTo>
                    <a:pt x="21600" y="3492"/>
                    <a:pt x="19218" y="5946"/>
                    <a:pt x="19218" y="59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Shape 10409">
              <a:extLst>
                <a:ext uri="{FF2B5EF4-FFF2-40B4-BE49-F238E27FC236}">
                  <a16:creationId xmlns:a16="http://schemas.microsoft.com/office/drawing/2014/main" id="{552AA24B-9B75-5246-B356-7E9B07A482AB}"/>
                </a:ext>
              </a:extLst>
            </p:cNvPr>
            <p:cNvSpPr/>
            <p:nvPr/>
          </p:nvSpPr>
          <p:spPr>
            <a:xfrm>
              <a:off x="19907349" y="4497805"/>
              <a:ext cx="422982" cy="474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254" extrusionOk="0">
                  <a:moveTo>
                    <a:pt x="8090" y="6610"/>
                  </a:moveTo>
                  <a:lnTo>
                    <a:pt x="8090" y="3934"/>
                  </a:lnTo>
                  <a:lnTo>
                    <a:pt x="19378" y="1852"/>
                  </a:lnTo>
                  <a:lnTo>
                    <a:pt x="19378" y="4528"/>
                  </a:lnTo>
                  <a:cubicBezTo>
                    <a:pt x="19378" y="4528"/>
                    <a:pt x="8090" y="6610"/>
                    <a:pt x="8090" y="6610"/>
                  </a:cubicBezTo>
                  <a:close/>
                  <a:moveTo>
                    <a:pt x="21057" y="0"/>
                  </a:moveTo>
                  <a:lnTo>
                    <a:pt x="6411" y="2701"/>
                  </a:lnTo>
                  <a:lnTo>
                    <a:pt x="6411" y="15495"/>
                  </a:lnTo>
                  <a:cubicBezTo>
                    <a:pt x="5363" y="15254"/>
                    <a:pt x="3972" y="15448"/>
                    <a:pt x="2666" y="16104"/>
                  </a:cubicBezTo>
                  <a:cubicBezTo>
                    <a:pt x="567" y="17160"/>
                    <a:pt x="-518" y="19009"/>
                    <a:pt x="244" y="20236"/>
                  </a:cubicBezTo>
                  <a:cubicBezTo>
                    <a:pt x="1005" y="21462"/>
                    <a:pt x="3325" y="21600"/>
                    <a:pt x="5425" y="20544"/>
                  </a:cubicBezTo>
                  <a:cubicBezTo>
                    <a:pt x="7005" y="19749"/>
                    <a:pt x="8010" y="18505"/>
                    <a:pt x="8085" y="17416"/>
                  </a:cubicBezTo>
                  <a:lnTo>
                    <a:pt x="8090" y="17416"/>
                  </a:lnTo>
                  <a:lnTo>
                    <a:pt x="8090" y="8152"/>
                  </a:lnTo>
                  <a:lnTo>
                    <a:pt x="19378" y="6070"/>
                  </a:lnTo>
                  <a:lnTo>
                    <a:pt x="19378" y="10758"/>
                  </a:lnTo>
                  <a:cubicBezTo>
                    <a:pt x="18330" y="10518"/>
                    <a:pt x="16941" y="10712"/>
                    <a:pt x="15636" y="11368"/>
                  </a:cubicBezTo>
                  <a:cubicBezTo>
                    <a:pt x="13536" y="12424"/>
                    <a:pt x="12452" y="14273"/>
                    <a:pt x="13213" y="15499"/>
                  </a:cubicBezTo>
                  <a:cubicBezTo>
                    <a:pt x="13975" y="16725"/>
                    <a:pt x="16295" y="16863"/>
                    <a:pt x="18395" y="15807"/>
                  </a:cubicBezTo>
                  <a:cubicBezTo>
                    <a:pt x="20060" y="14970"/>
                    <a:pt x="21082" y="13635"/>
                    <a:pt x="21056" y="12506"/>
                  </a:cubicBezTo>
                  <a:lnTo>
                    <a:pt x="21057" y="12506"/>
                  </a:lnTo>
                  <a:cubicBezTo>
                    <a:pt x="21057" y="12506"/>
                    <a:pt x="21057" y="0"/>
                    <a:pt x="2105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Shape 10410">
              <a:extLst>
                <a:ext uri="{FF2B5EF4-FFF2-40B4-BE49-F238E27FC236}">
                  <a16:creationId xmlns:a16="http://schemas.microsoft.com/office/drawing/2014/main" id="{C9E2B2BB-F997-3E4B-81F7-30E7D99F7AF3}"/>
                </a:ext>
              </a:extLst>
            </p:cNvPr>
            <p:cNvSpPr/>
            <p:nvPr/>
          </p:nvSpPr>
          <p:spPr>
            <a:xfrm>
              <a:off x="16605913" y="7050896"/>
              <a:ext cx="326230" cy="303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Shape 10411">
              <a:extLst>
                <a:ext uri="{FF2B5EF4-FFF2-40B4-BE49-F238E27FC236}">
                  <a16:creationId xmlns:a16="http://schemas.microsoft.com/office/drawing/2014/main" id="{99642537-F36F-3C46-B770-61CB9EB07EA1}"/>
                </a:ext>
              </a:extLst>
            </p:cNvPr>
            <p:cNvSpPr/>
            <p:nvPr/>
          </p:nvSpPr>
          <p:spPr>
            <a:xfrm>
              <a:off x="17109012" y="5013808"/>
              <a:ext cx="413677" cy="59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11" extrusionOk="0">
                  <a:moveTo>
                    <a:pt x="18683" y="0"/>
                  </a:moveTo>
                  <a:lnTo>
                    <a:pt x="17079" y="1668"/>
                  </a:lnTo>
                  <a:cubicBezTo>
                    <a:pt x="17015" y="1638"/>
                    <a:pt x="16700" y="1488"/>
                    <a:pt x="16700" y="1488"/>
                  </a:cubicBezTo>
                  <a:lnTo>
                    <a:pt x="15441" y="2801"/>
                  </a:lnTo>
                  <a:lnTo>
                    <a:pt x="15820" y="2981"/>
                  </a:lnTo>
                  <a:lnTo>
                    <a:pt x="15441" y="3375"/>
                  </a:lnTo>
                  <a:lnTo>
                    <a:pt x="2730" y="16587"/>
                  </a:lnTo>
                  <a:cubicBezTo>
                    <a:pt x="2279" y="17056"/>
                    <a:pt x="509" y="19614"/>
                    <a:pt x="586" y="20489"/>
                  </a:cubicBezTo>
                  <a:cubicBezTo>
                    <a:pt x="597" y="20614"/>
                    <a:pt x="646" y="20706"/>
                    <a:pt x="742" y="20751"/>
                  </a:cubicBezTo>
                  <a:cubicBezTo>
                    <a:pt x="1508" y="21113"/>
                    <a:pt x="4988" y="18432"/>
                    <a:pt x="5504" y="17895"/>
                  </a:cubicBezTo>
                  <a:lnTo>
                    <a:pt x="18209" y="4684"/>
                  </a:lnTo>
                  <a:lnTo>
                    <a:pt x="18588" y="4289"/>
                  </a:lnTo>
                  <a:lnTo>
                    <a:pt x="18984" y="4477"/>
                  </a:lnTo>
                  <a:lnTo>
                    <a:pt x="14043" y="9610"/>
                  </a:lnTo>
                  <a:lnTo>
                    <a:pt x="14611" y="9879"/>
                  </a:lnTo>
                  <a:lnTo>
                    <a:pt x="20810" y="3434"/>
                  </a:lnTo>
                  <a:cubicBezTo>
                    <a:pt x="20810" y="3434"/>
                    <a:pt x="20191" y="3144"/>
                    <a:pt x="19847" y="2981"/>
                  </a:cubicBezTo>
                  <a:lnTo>
                    <a:pt x="21451" y="1313"/>
                  </a:lnTo>
                  <a:cubicBezTo>
                    <a:pt x="21451" y="1313"/>
                    <a:pt x="18683" y="0"/>
                    <a:pt x="18683" y="0"/>
                  </a:cubicBezTo>
                  <a:close/>
                  <a:moveTo>
                    <a:pt x="586" y="20489"/>
                  </a:moveTo>
                  <a:cubicBezTo>
                    <a:pt x="585" y="20448"/>
                    <a:pt x="574" y="20416"/>
                    <a:pt x="580" y="20368"/>
                  </a:cubicBezTo>
                  <a:lnTo>
                    <a:pt x="319" y="20638"/>
                  </a:lnTo>
                  <a:cubicBezTo>
                    <a:pt x="213" y="20748"/>
                    <a:pt x="-149" y="21394"/>
                    <a:pt x="68" y="21497"/>
                  </a:cubicBezTo>
                  <a:cubicBezTo>
                    <a:pt x="286" y="21600"/>
                    <a:pt x="1004" y="21123"/>
                    <a:pt x="1110" y="21013"/>
                  </a:cubicBezTo>
                  <a:lnTo>
                    <a:pt x="1371" y="20739"/>
                  </a:lnTo>
                  <a:cubicBezTo>
                    <a:pt x="1093" y="20840"/>
                    <a:pt x="868" y="20874"/>
                    <a:pt x="731" y="20810"/>
                  </a:cubicBezTo>
                  <a:cubicBezTo>
                    <a:pt x="624" y="20759"/>
                    <a:pt x="588" y="20638"/>
                    <a:pt x="586" y="204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Shape 10412">
              <a:extLst>
                <a:ext uri="{FF2B5EF4-FFF2-40B4-BE49-F238E27FC236}">
                  <a16:creationId xmlns:a16="http://schemas.microsoft.com/office/drawing/2014/main" id="{526F1D24-9CDF-F740-9E76-0E15CBAC17B6}"/>
                </a:ext>
              </a:extLst>
            </p:cNvPr>
            <p:cNvSpPr/>
            <p:nvPr/>
          </p:nvSpPr>
          <p:spPr>
            <a:xfrm>
              <a:off x="16082433" y="4790078"/>
              <a:ext cx="583511" cy="413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Shape 10413">
              <a:extLst>
                <a:ext uri="{FF2B5EF4-FFF2-40B4-BE49-F238E27FC236}">
                  <a16:creationId xmlns:a16="http://schemas.microsoft.com/office/drawing/2014/main" id="{997663D8-7FC6-7240-B7CB-6FBC7DCC5F25}"/>
                </a:ext>
              </a:extLst>
            </p:cNvPr>
            <p:cNvSpPr/>
            <p:nvPr/>
          </p:nvSpPr>
          <p:spPr>
            <a:xfrm>
              <a:off x="21000318" y="5616838"/>
              <a:ext cx="437119" cy="309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Shape 10414">
              <a:extLst>
                <a:ext uri="{FF2B5EF4-FFF2-40B4-BE49-F238E27FC236}">
                  <a16:creationId xmlns:a16="http://schemas.microsoft.com/office/drawing/2014/main" id="{2F4D5458-18B8-1B42-939E-A7F189BCA382}"/>
                </a:ext>
              </a:extLst>
            </p:cNvPr>
            <p:cNvSpPr/>
            <p:nvPr/>
          </p:nvSpPr>
          <p:spPr>
            <a:xfrm>
              <a:off x="14548058" y="8927501"/>
              <a:ext cx="446855" cy="494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Shape 10415">
              <a:extLst>
                <a:ext uri="{FF2B5EF4-FFF2-40B4-BE49-F238E27FC236}">
                  <a16:creationId xmlns:a16="http://schemas.microsoft.com/office/drawing/2014/main" id="{6C962610-9EC2-4A47-9017-3223B9A6768A}"/>
                </a:ext>
              </a:extLst>
            </p:cNvPr>
            <p:cNvSpPr/>
            <p:nvPr/>
          </p:nvSpPr>
          <p:spPr>
            <a:xfrm>
              <a:off x="19258837" y="11958731"/>
              <a:ext cx="567699" cy="676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543" y="12242"/>
                  </a:moveTo>
                  <a:cubicBezTo>
                    <a:pt x="19543" y="12836"/>
                    <a:pt x="18964" y="13322"/>
                    <a:pt x="18257" y="13322"/>
                  </a:cubicBezTo>
                  <a:lnTo>
                    <a:pt x="3343" y="13322"/>
                  </a:lnTo>
                  <a:cubicBezTo>
                    <a:pt x="2636" y="13322"/>
                    <a:pt x="2057" y="12836"/>
                    <a:pt x="2057" y="12242"/>
                  </a:cubicBezTo>
                  <a:lnTo>
                    <a:pt x="2057" y="4322"/>
                  </a:lnTo>
                  <a:cubicBezTo>
                    <a:pt x="2057" y="3728"/>
                    <a:pt x="2636" y="3242"/>
                    <a:pt x="3343" y="3242"/>
                  </a:cubicBezTo>
                  <a:lnTo>
                    <a:pt x="18257" y="3242"/>
                  </a:lnTo>
                  <a:cubicBezTo>
                    <a:pt x="18964" y="3242"/>
                    <a:pt x="19543" y="3728"/>
                    <a:pt x="19543" y="4322"/>
                  </a:cubicBezTo>
                  <a:cubicBezTo>
                    <a:pt x="19543" y="4322"/>
                    <a:pt x="19543" y="12242"/>
                    <a:pt x="19543" y="12242"/>
                  </a:cubicBezTo>
                  <a:close/>
                  <a:moveTo>
                    <a:pt x="17743" y="18146"/>
                  </a:moveTo>
                  <a:cubicBezTo>
                    <a:pt x="16891" y="18146"/>
                    <a:pt x="16200" y="17566"/>
                    <a:pt x="16200" y="16850"/>
                  </a:cubicBezTo>
                  <a:cubicBezTo>
                    <a:pt x="16200" y="16134"/>
                    <a:pt x="16891" y="15554"/>
                    <a:pt x="17743" y="15554"/>
                  </a:cubicBezTo>
                  <a:cubicBezTo>
                    <a:pt x="18594" y="15554"/>
                    <a:pt x="19285" y="16134"/>
                    <a:pt x="19285" y="16850"/>
                  </a:cubicBezTo>
                  <a:cubicBezTo>
                    <a:pt x="19285" y="17566"/>
                    <a:pt x="18594" y="18146"/>
                    <a:pt x="17743" y="18146"/>
                  </a:cubicBezTo>
                  <a:close/>
                  <a:moveTo>
                    <a:pt x="3857" y="18146"/>
                  </a:moveTo>
                  <a:cubicBezTo>
                    <a:pt x="3005" y="18146"/>
                    <a:pt x="2315" y="17566"/>
                    <a:pt x="2315" y="16850"/>
                  </a:cubicBezTo>
                  <a:cubicBezTo>
                    <a:pt x="2315" y="16134"/>
                    <a:pt x="3005" y="15554"/>
                    <a:pt x="3857" y="15554"/>
                  </a:cubicBezTo>
                  <a:cubicBezTo>
                    <a:pt x="4709" y="15554"/>
                    <a:pt x="5400" y="16134"/>
                    <a:pt x="5400" y="16850"/>
                  </a:cubicBezTo>
                  <a:cubicBezTo>
                    <a:pt x="5400" y="17566"/>
                    <a:pt x="4709" y="18146"/>
                    <a:pt x="3857" y="18146"/>
                  </a:cubicBezTo>
                  <a:close/>
                  <a:moveTo>
                    <a:pt x="5657" y="1513"/>
                  </a:moveTo>
                  <a:cubicBezTo>
                    <a:pt x="5657" y="1275"/>
                    <a:pt x="5889" y="1081"/>
                    <a:pt x="6171" y="1081"/>
                  </a:cubicBezTo>
                  <a:lnTo>
                    <a:pt x="15429" y="1081"/>
                  </a:lnTo>
                  <a:cubicBezTo>
                    <a:pt x="15711" y="1081"/>
                    <a:pt x="15943" y="1275"/>
                    <a:pt x="15943" y="1513"/>
                  </a:cubicBezTo>
                  <a:lnTo>
                    <a:pt x="15943" y="1729"/>
                  </a:lnTo>
                  <a:cubicBezTo>
                    <a:pt x="15943" y="1967"/>
                    <a:pt x="15711" y="2161"/>
                    <a:pt x="15429" y="2161"/>
                  </a:cubicBezTo>
                  <a:lnTo>
                    <a:pt x="6171" y="2161"/>
                  </a:lnTo>
                  <a:cubicBezTo>
                    <a:pt x="5889" y="2161"/>
                    <a:pt x="5657" y="1967"/>
                    <a:pt x="5657" y="1729"/>
                  </a:cubicBezTo>
                  <a:cubicBezTo>
                    <a:pt x="5657" y="1729"/>
                    <a:pt x="5657" y="1513"/>
                    <a:pt x="5657" y="1513"/>
                  </a:cubicBezTo>
                  <a:close/>
                  <a:moveTo>
                    <a:pt x="20314" y="0"/>
                  </a:moveTo>
                  <a:lnTo>
                    <a:pt x="1286" y="0"/>
                  </a:lnTo>
                  <a:cubicBezTo>
                    <a:pt x="579" y="0"/>
                    <a:pt x="0" y="486"/>
                    <a:pt x="0" y="1080"/>
                  </a:cubicBezTo>
                  <a:lnTo>
                    <a:pt x="0" y="18360"/>
                  </a:lnTo>
                  <a:cubicBezTo>
                    <a:pt x="0" y="18954"/>
                    <a:pt x="579" y="19440"/>
                    <a:pt x="1286" y="19440"/>
                  </a:cubicBezTo>
                  <a:lnTo>
                    <a:pt x="1800" y="19440"/>
                  </a:lnTo>
                  <a:cubicBezTo>
                    <a:pt x="1800" y="19440"/>
                    <a:pt x="1800" y="20498"/>
                    <a:pt x="1800" y="20520"/>
                  </a:cubicBezTo>
                  <a:cubicBezTo>
                    <a:pt x="1800" y="21114"/>
                    <a:pt x="2379" y="21600"/>
                    <a:pt x="3086" y="21600"/>
                  </a:cubicBezTo>
                  <a:lnTo>
                    <a:pt x="4629" y="21600"/>
                  </a:lnTo>
                  <a:cubicBezTo>
                    <a:pt x="5336" y="21600"/>
                    <a:pt x="5915" y="21114"/>
                    <a:pt x="5915" y="20520"/>
                  </a:cubicBezTo>
                  <a:cubicBezTo>
                    <a:pt x="5915" y="20498"/>
                    <a:pt x="5915" y="19440"/>
                    <a:pt x="5915" y="19440"/>
                  </a:cubicBezTo>
                  <a:lnTo>
                    <a:pt x="15685" y="19440"/>
                  </a:lnTo>
                  <a:cubicBezTo>
                    <a:pt x="15685" y="19440"/>
                    <a:pt x="15685" y="20498"/>
                    <a:pt x="15685" y="20520"/>
                  </a:cubicBezTo>
                  <a:cubicBezTo>
                    <a:pt x="15685" y="21114"/>
                    <a:pt x="16264" y="21600"/>
                    <a:pt x="16971" y="21600"/>
                  </a:cubicBezTo>
                  <a:lnTo>
                    <a:pt x="18514" y="21600"/>
                  </a:lnTo>
                  <a:cubicBezTo>
                    <a:pt x="19221" y="21600"/>
                    <a:pt x="19800" y="21114"/>
                    <a:pt x="19800" y="20520"/>
                  </a:cubicBezTo>
                  <a:cubicBezTo>
                    <a:pt x="19800" y="20498"/>
                    <a:pt x="19800" y="19440"/>
                    <a:pt x="19800" y="19440"/>
                  </a:cubicBezTo>
                  <a:lnTo>
                    <a:pt x="20314" y="19440"/>
                  </a:lnTo>
                  <a:cubicBezTo>
                    <a:pt x="21021" y="19440"/>
                    <a:pt x="21600" y="18954"/>
                    <a:pt x="21600" y="18360"/>
                  </a:cubicBezTo>
                  <a:lnTo>
                    <a:pt x="21600" y="1080"/>
                  </a:lnTo>
                  <a:cubicBezTo>
                    <a:pt x="21600" y="486"/>
                    <a:pt x="21021" y="0"/>
                    <a:pt x="2031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Shape 10416">
              <a:extLst>
                <a:ext uri="{FF2B5EF4-FFF2-40B4-BE49-F238E27FC236}">
                  <a16:creationId xmlns:a16="http://schemas.microsoft.com/office/drawing/2014/main" id="{8CD7D188-B194-2C47-8C2D-541D753C3DB5}"/>
                </a:ext>
              </a:extLst>
            </p:cNvPr>
            <p:cNvSpPr/>
            <p:nvPr/>
          </p:nvSpPr>
          <p:spPr>
            <a:xfrm>
              <a:off x="20512929" y="11955407"/>
              <a:ext cx="678678" cy="598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448" extrusionOk="0">
                  <a:moveTo>
                    <a:pt x="1162" y="1839"/>
                  </a:moveTo>
                  <a:cubicBezTo>
                    <a:pt x="454" y="1924"/>
                    <a:pt x="-67" y="2640"/>
                    <a:pt x="7" y="3442"/>
                  </a:cubicBezTo>
                  <a:lnTo>
                    <a:pt x="1557" y="20144"/>
                  </a:lnTo>
                  <a:cubicBezTo>
                    <a:pt x="1631" y="20947"/>
                    <a:pt x="2272" y="21524"/>
                    <a:pt x="2980" y="21440"/>
                  </a:cubicBezTo>
                  <a:lnTo>
                    <a:pt x="19632" y="19456"/>
                  </a:lnTo>
                  <a:cubicBezTo>
                    <a:pt x="20339" y="19372"/>
                    <a:pt x="20850" y="18657"/>
                    <a:pt x="20776" y="17855"/>
                  </a:cubicBezTo>
                  <a:lnTo>
                    <a:pt x="20372" y="13497"/>
                  </a:lnTo>
                  <a:lnTo>
                    <a:pt x="15892" y="14031"/>
                  </a:lnTo>
                  <a:cubicBezTo>
                    <a:pt x="15184" y="14115"/>
                    <a:pt x="14553" y="13536"/>
                    <a:pt x="14479" y="12734"/>
                  </a:cubicBezTo>
                  <a:lnTo>
                    <a:pt x="14209" y="9825"/>
                  </a:lnTo>
                  <a:cubicBezTo>
                    <a:pt x="14135" y="9023"/>
                    <a:pt x="14646" y="8308"/>
                    <a:pt x="15353" y="8224"/>
                  </a:cubicBezTo>
                  <a:lnTo>
                    <a:pt x="19833" y="7690"/>
                  </a:lnTo>
                  <a:lnTo>
                    <a:pt x="19497" y="4062"/>
                  </a:lnTo>
                  <a:cubicBezTo>
                    <a:pt x="19422" y="3260"/>
                    <a:pt x="18790" y="2669"/>
                    <a:pt x="18083" y="2754"/>
                  </a:cubicBezTo>
                  <a:lnTo>
                    <a:pt x="17948" y="1305"/>
                  </a:lnTo>
                  <a:cubicBezTo>
                    <a:pt x="17874" y="503"/>
                    <a:pt x="17243" y="-76"/>
                    <a:pt x="16535" y="8"/>
                  </a:cubicBezTo>
                  <a:lnTo>
                    <a:pt x="1162" y="1839"/>
                  </a:lnTo>
                  <a:close/>
                  <a:moveTo>
                    <a:pt x="1930" y="3213"/>
                  </a:moveTo>
                  <a:lnTo>
                    <a:pt x="15381" y="1611"/>
                  </a:lnTo>
                  <a:cubicBezTo>
                    <a:pt x="15381" y="1611"/>
                    <a:pt x="16670" y="1454"/>
                    <a:pt x="16804" y="2906"/>
                  </a:cubicBezTo>
                  <a:lnTo>
                    <a:pt x="2065" y="4661"/>
                  </a:lnTo>
                  <a:cubicBezTo>
                    <a:pt x="1711" y="4704"/>
                    <a:pt x="1401" y="4420"/>
                    <a:pt x="1364" y="4018"/>
                  </a:cubicBezTo>
                  <a:cubicBezTo>
                    <a:pt x="1327" y="3618"/>
                    <a:pt x="1577" y="3255"/>
                    <a:pt x="1930" y="3213"/>
                  </a:cubicBezTo>
                  <a:close/>
                  <a:moveTo>
                    <a:pt x="16055" y="8878"/>
                  </a:moveTo>
                  <a:cubicBezTo>
                    <a:pt x="15347" y="8963"/>
                    <a:pt x="14836" y="9677"/>
                    <a:pt x="14911" y="10479"/>
                  </a:cubicBezTo>
                  <a:lnTo>
                    <a:pt x="15045" y="11928"/>
                  </a:lnTo>
                  <a:cubicBezTo>
                    <a:pt x="15120" y="12730"/>
                    <a:pt x="15751" y="13309"/>
                    <a:pt x="16458" y="13225"/>
                  </a:cubicBezTo>
                  <a:lnTo>
                    <a:pt x="20304" y="12767"/>
                  </a:lnTo>
                  <a:cubicBezTo>
                    <a:pt x="21012" y="12682"/>
                    <a:pt x="21533" y="11966"/>
                    <a:pt x="21459" y="11164"/>
                  </a:cubicBezTo>
                  <a:lnTo>
                    <a:pt x="21324" y="9716"/>
                  </a:lnTo>
                  <a:cubicBezTo>
                    <a:pt x="21250" y="8913"/>
                    <a:pt x="20608" y="8336"/>
                    <a:pt x="19901" y="8420"/>
                  </a:cubicBezTo>
                  <a:lnTo>
                    <a:pt x="16055" y="8878"/>
                  </a:lnTo>
                  <a:close/>
                  <a:moveTo>
                    <a:pt x="16834" y="10250"/>
                  </a:moveTo>
                  <a:cubicBezTo>
                    <a:pt x="17188" y="10208"/>
                    <a:pt x="17508" y="10491"/>
                    <a:pt x="17545" y="10892"/>
                  </a:cubicBezTo>
                  <a:cubicBezTo>
                    <a:pt x="17582" y="11293"/>
                    <a:pt x="17322" y="11657"/>
                    <a:pt x="16968" y="11699"/>
                  </a:cubicBezTo>
                  <a:cubicBezTo>
                    <a:pt x="16614" y="11741"/>
                    <a:pt x="16293" y="11447"/>
                    <a:pt x="16256" y="11046"/>
                  </a:cubicBezTo>
                  <a:cubicBezTo>
                    <a:pt x="16219" y="10644"/>
                    <a:pt x="16480" y="10293"/>
                    <a:pt x="16834" y="102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Shape 10417">
              <a:extLst>
                <a:ext uri="{FF2B5EF4-FFF2-40B4-BE49-F238E27FC236}">
                  <a16:creationId xmlns:a16="http://schemas.microsoft.com/office/drawing/2014/main" id="{DE75CAEB-1937-8942-8895-2C9663006587}"/>
                </a:ext>
              </a:extLst>
            </p:cNvPr>
            <p:cNvSpPr/>
            <p:nvPr/>
          </p:nvSpPr>
          <p:spPr>
            <a:xfrm>
              <a:off x="19308419" y="13173056"/>
              <a:ext cx="779626" cy="510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15429"/>
                  </a:moveTo>
                  <a:lnTo>
                    <a:pt x="2700" y="15429"/>
                  </a:lnTo>
                  <a:lnTo>
                    <a:pt x="2700" y="2057"/>
                  </a:lnTo>
                  <a:lnTo>
                    <a:pt x="18900" y="2057"/>
                  </a:lnTo>
                  <a:cubicBezTo>
                    <a:pt x="18900" y="2057"/>
                    <a:pt x="18900" y="15429"/>
                    <a:pt x="18900" y="15429"/>
                  </a:cubicBezTo>
                  <a:close/>
                  <a:moveTo>
                    <a:pt x="18900" y="0"/>
                  </a:moveTo>
                  <a:lnTo>
                    <a:pt x="2700" y="0"/>
                  </a:lnTo>
                  <a:cubicBezTo>
                    <a:pt x="1954" y="0"/>
                    <a:pt x="1350" y="922"/>
                    <a:pt x="1350" y="2057"/>
                  </a:cubicBezTo>
                  <a:cubicBezTo>
                    <a:pt x="1350" y="2057"/>
                    <a:pt x="1350" y="17486"/>
                    <a:pt x="1364" y="17486"/>
                  </a:cubicBezTo>
                  <a:lnTo>
                    <a:pt x="20235" y="17486"/>
                  </a:lnTo>
                  <a:cubicBezTo>
                    <a:pt x="20250" y="17486"/>
                    <a:pt x="20250" y="2057"/>
                    <a:pt x="20250" y="2057"/>
                  </a:cubicBezTo>
                  <a:cubicBezTo>
                    <a:pt x="20250" y="922"/>
                    <a:pt x="19646" y="0"/>
                    <a:pt x="18900" y="0"/>
                  </a:cubicBezTo>
                  <a:close/>
                  <a:moveTo>
                    <a:pt x="20250" y="21600"/>
                  </a:moveTo>
                  <a:lnTo>
                    <a:pt x="1350" y="21600"/>
                  </a:lnTo>
                  <a:cubicBezTo>
                    <a:pt x="604" y="21600"/>
                    <a:pt x="0" y="20679"/>
                    <a:pt x="0" y="19543"/>
                  </a:cubicBezTo>
                  <a:lnTo>
                    <a:pt x="0" y="18514"/>
                  </a:lnTo>
                  <a:lnTo>
                    <a:pt x="8775" y="18514"/>
                  </a:lnTo>
                  <a:lnTo>
                    <a:pt x="8775" y="19543"/>
                  </a:lnTo>
                  <a:lnTo>
                    <a:pt x="12825" y="19543"/>
                  </a:lnTo>
                  <a:lnTo>
                    <a:pt x="12825" y="18514"/>
                  </a:lnTo>
                  <a:lnTo>
                    <a:pt x="21600" y="18514"/>
                  </a:lnTo>
                  <a:lnTo>
                    <a:pt x="21600" y="19543"/>
                  </a:lnTo>
                  <a:cubicBezTo>
                    <a:pt x="21600" y="20679"/>
                    <a:pt x="20995" y="21600"/>
                    <a:pt x="20250" y="21600"/>
                  </a:cubicBezTo>
                  <a:cubicBezTo>
                    <a:pt x="20250" y="21600"/>
                    <a:pt x="20250" y="21600"/>
                    <a:pt x="2025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Shape 10418">
              <a:extLst>
                <a:ext uri="{FF2B5EF4-FFF2-40B4-BE49-F238E27FC236}">
                  <a16:creationId xmlns:a16="http://schemas.microsoft.com/office/drawing/2014/main" id="{E0F78078-00A5-074E-9EF1-AFF917EBAD7E}"/>
                </a:ext>
              </a:extLst>
            </p:cNvPr>
            <p:cNvSpPr/>
            <p:nvPr/>
          </p:nvSpPr>
          <p:spPr>
            <a:xfrm>
              <a:off x="19278047" y="12757726"/>
              <a:ext cx="364916" cy="364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0" h="21585" extrusionOk="0">
                  <a:moveTo>
                    <a:pt x="5809" y="19810"/>
                  </a:moveTo>
                  <a:lnTo>
                    <a:pt x="0" y="21585"/>
                  </a:lnTo>
                  <a:lnTo>
                    <a:pt x="1723" y="15720"/>
                  </a:lnTo>
                  <a:cubicBezTo>
                    <a:pt x="1723" y="15720"/>
                    <a:pt x="5809" y="19810"/>
                    <a:pt x="5809" y="19810"/>
                  </a:cubicBezTo>
                  <a:close/>
                  <a:moveTo>
                    <a:pt x="14328" y="11295"/>
                  </a:moveTo>
                  <a:cubicBezTo>
                    <a:pt x="14857" y="12169"/>
                    <a:pt x="15219" y="12941"/>
                    <a:pt x="15338" y="13361"/>
                  </a:cubicBezTo>
                  <a:cubicBezTo>
                    <a:pt x="16735" y="12758"/>
                    <a:pt x="18442" y="13050"/>
                    <a:pt x="19809" y="14418"/>
                  </a:cubicBezTo>
                  <a:cubicBezTo>
                    <a:pt x="21600" y="16210"/>
                    <a:pt x="21590" y="21540"/>
                    <a:pt x="21590" y="21540"/>
                  </a:cubicBezTo>
                  <a:cubicBezTo>
                    <a:pt x="21590" y="21540"/>
                    <a:pt x="21587" y="21538"/>
                    <a:pt x="21583" y="21536"/>
                  </a:cubicBezTo>
                  <a:cubicBezTo>
                    <a:pt x="21586" y="21540"/>
                    <a:pt x="21587" y="21543"/>
                    <a:pt x="21587" y="21543"/>
                  </a:cubicBezTo>
                  <a:cubicBezTo>
                    <a:pt x="21587" y="21543"/>
                    <a:pt x="16257" y="21556"/>
                    <a:pt x="14467" y="19765"/>
                  </a:cubicBezTo>
                  <a:cubicBezTo>
                    <a:pt x="13114" y="18410"/>
                    <a:pt x="12816" y="16721"/>
                    <a:pt x="13396" y="15331"/>
                  </a:cubicBezTo>
                  <a:cubicBezTo>
                    <a:pt x="12981" y="15218"/>
                    <a:pt x="12197" y="14852"/>
                    <a:pt x="11308" y="14314"/>
                  </a:cubicBezTo>
                  <a:lnTo>
                    <a:pt x="6478" y="19142"/>
                  </a:lnTo>
                  <a:lnTo>
                    <a:pt x="2392" y="15051"/>
                  </a:lnTo>
                  <a:lnTo>
                    <a:pt x="6994" y="10450"/>
                  </a:lnTo>
                  <a:cubicBezTo>
                    <a:pt x="4968" y="7962"/>
                    <a:pt x="2105" y="4020"/>
                    <a:pt x="1025" y="2336"/>
                  </a:cubicBezTo>
                  <a:cubicBezTo>
                    <a:pt x="11" y="756"/>
                    <a:pt x="7" y="211"/>
                    <a:pt x="44" y="57"/>
                  </a:cubicBezTo>
                  <a:cubicBezTo>
                    <a:pt x="31" y="43"/>
                    <a:pt x="37" y="38"/>
                    <a:pt x="52" y="32"/>
                  </a:cubicBezTo>
                  <a:cubicBezTo>
                    <a:pt x="59" y="13"/>
                    <a:pt x="65" y="4"/>
                    <a:pt x="65" y="4"/>
                  </a:cubicBezTo>
                  <a:cubicBezTo>
                    <a:pt x="237" y="-15"/>
                    <a:pt x="782" y="-11"/>
                    <a:pt x="2361" y="1003"/>
                  </a:cubicBezTo>
                  <a:cubicBezTo>
                    <a:pt x="4043" y="2084"/>
                    <a:pt x="7984" y="4949"/>
                    <a:pt x="10469" y="6978"/>
                  </a:cubicBezTo>
                  <a:lnTo>
                    <a:pt x="14322" y="3125"/>
                  </a:lnTo>
                  <a:lnTo>
                    <a:pt x="18411" y="7213"/>
                  </a:lnTo>
                  <a:cubicBezTo>
                    <a:pt x="18411" y="7213"/>
                    <a:pt x="14328" y="11295"/>
                    <a:pt x="14328" y="11295"/>
                  </a:cubicBezTo>
                  <a:close/>
                  <a:moveTo>
                    <a:pt x="15005" y="2441"/>
                  </a:moveTo>
                  <a:lnTo>
                    <a:pt x="17418" y="30"/>
                  </a:lnTo>
                  <a:lnTo>
                    <a:pt x="21507" y="4118"/>
                  </a:lnTo>
                  <a:lnTo>
                    <a:pt x="19094" y="6530"/>
                  </a:lnTo>
                  <a:cubicBezTo>
                    <a:pt x="19094" y="6530"/>
                    <a:pt x="15005" y="2441"/>
                    <a:pt x="15005" y="24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Shape 10419">
              <a:extLst>
                <a:ext uri="{FF2B5EF4-FFF2-40B4-BE49-F238E27FC236}">
                  <a16:creationId xmlns:a16="http://schemas.microsoft.com/office/drawing/2014/main" id="{8EB9FCE5-E976-DB45-BEBF-401883232B27}"/>
                </a:ext>
              </a:extLst>
            </p:cNvPr>
            <p:cNvSpPr/>
            <p:nvPr/>
          </p:nvSpPr>
          <p:spPr>
            <a:xfrm>
              <a:off x="18249834" y="13272749"/>
              <a:ext cx="957659" cy="434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793"/>
                  </a:moveTo>
                  <a:cubicBezTo>
                    <a:pt x="2762" y="20896"/>
                    <a:pt x="4229" y="16959"/>
                    <a:pt x="5457" y="12973"/>
                  </a:cubicBezTo>
                  <a:cubicBezTo>
                    <a:pt x="6611" y="16963"/>
                    <a:pt x="8026" y="20867"/>
                    <a:pt x="10731" y="20967"/>
                  </a:cubicBezTo>
                  <a:cubicBezTo>
                    <a:pt x="13410" y="21066"/>
                    <a:pt x="14890" y="17337"/>
                    <a:pt x="16097" y="13477"/>
                  </a:cubicBezTo>
                  <a:cubicBezTo>
                    <a:pt x="17258" y="17515"/>
                    <a:pt x="18668" y="21499"/>
                    <a:pt x="21405" y="21600"/>
                  </a:cubicBezTo>
                  <a:lnTo>
                    <a:pt x="21434" y="18923"/>
                  </a:lnTo>
                  <a:cubicBezTo>
                    <a:pt x="19117" y="18837"/>
                    <a:pt x="18015" y="15307"/>
                    <a:pt x="16841" y="11103"/>
                  </a:cubicBezTo>
                  <a:cubicBezTo>
                    <a:pt x="18096" y="6922"/>
                    <a:pt x="19242" y="3387"/>
                    <a:pt x="21588" y="3475"/>
                  </a:cubicBezTo>
                  <a:lnTo>
                    <a:pt x="21600" y="798"/>
                  </a:lnTo>
                  <a:cubicBezTo>
                    <a:pt x="18838" y="695"/>
                    <a:pt x="17358" y="4641"/>
                    <a:pt x="16130" y="8627"/>
                  </a:cubicBezTo>
                  <a:cubicBezTo>
                    <a:pt x="14977" y="4640"/>
                    <a:pt x="13556" y="770"/>
                    <a:pt x="10852" y="669"/>
                  </a:cubicBezTo>
                  <a:cubicBezTo>
                    <a:pt x="8168" y="570"/>
                    <a:pt x="6711" y="4292"/>
                    <a:pt x="5503" y="8160"/>
                  </a:cubicBezTo>
                  <a:cubicBezTo>
                    <a:pt x="4341" y="4115"/>
                    <a:pt x="2924" y="102"/>
                    <a:pt x="183" y="0"/>
                  </a:cubicBezTo>
                  <a:cubicBezTo>
                    <a:pt x="183" y="0"/>
                    <a:pt x="166" y="2677"/>
                    <a:pt x="166" y="2677"/>
                  </a:cubicBezTo>
                  <a:cubicBezTo>
                    <a:pt x="2490" y="2763"/>
                    <a:pt x="3581" y="6313"/>
                    <a:pt x="4759" y="10534"/>
                  </a:cubicBezTo>
                  <a:cubicBezTo>
                    <a:pt x="3507" y="14705"/>
                    <a:pt x="2353" y="18212"/>
                    <a:pt x="12" y="18125"/>
                  </a:cubicBezTo>
                  <a:lnTo>
                    <a:pt x="0" y="20793"/>
                  </a:lnTo>
                  <a:close/>
                  <a:moveTo>
                    <a:pt x="241" y="16420"/>
                  </a:moveTo>
                  <a:cubicBezTo>
                    <a:pt x="649" y="16425"/>
                    <a:pt x="1008" y="16293"/>
                    <a:pt x="1338" y="16053"/>
                  </a:cubicBezTo>
                  <a:cubicBezTo>
                    <a:pt x="1338" y="16053"/>
                    <a:pt x="1438" y="4786"/>
                    <a:pt x="1438" y="4786"/>
                  </a:cubicBezTo>
                  <a:cubicBezTo>
                    <a:pt x="1113" y="4525"/>
                    <a:pt x="753" y="4374"/>
                    <a:pt x="345" y="4355"/>
                  </a:cubicBezTo>
                  <a:lnTo>
                    <a:pt x="241" y="16420"/>
                  </a:lnTo>
                  <a:close/>
                  <a:moveTo>
                    <a:pt x="2402" y="14724"/>
                  </a:moveTo>
                  <a:cubicBezTo>
                    <a:pt x="2787" y="14105"/>
                    <a:pt x="3126" y="13297"/>
                    <a:pt x="3454" y="12359"/>
                  </a:cubicBezTo>
                  <a:lnTo>
                    <a:pt x="3491" y="8563"/>
                  </a:lnTo>
                  <a:cubicBezTo>
                    <a:pt x="3181" y="7606"/>
                    <a:pt x="2858" y="6774"/>
                    <a:pt x="2485" y="6133"/>
                  </a:cubicBezTo>
                  <a:lnTo>
                    <a:pt x="2402" y="14724"/>
                  </a:lnTo>
                  <a:close/>
                  <a:moveTo>
                    <a:pt x="6201" y="10598"/>
                  </a:moveTo>
                  <a:cubicBezTo>
                    <a:pt x="7413" y="6583"/>
                    <a:pt x="8564" y="3262"/>
                    <a:pt x="10839" y="3346"/>
                  </a:cubicBezTo>
                  <a:cubicBezTo>
                    <a:pt x="13133" y="3431"/>
                    <a:pt x="14226" y="6882"/>
                    <a:pt x="15386" y="11029"/>
                  </a:cubicBezTo>
                  <a:cubicBezTo>
                    <a:pt x="14178" y="15032"/>
                    <a:pt x="13031" y="18375"/>
                    <a:pt x="10761" y="18290"/>
                  </a:cubicBezTo>
                  <a:cubicBezTo>
                    <a:pt x="8467" y="18206"/>
                    <a:pt x="7361" y="14745"/>
                    <a:pt x="6201" y="10598"/>
                  </a:cubicBezTo>
                  <a:close/>
                  <a:moveTo>
                    <a:pt x="7901" y="13065"/>
                  </a:moveTo>
                  <a:cubicBezTo>
                    <a:pt x="8268" y="14180"/>
                    <a:pt x="8656" y="15139"/>
                    <a:pt x="9098" y="15879"/>
                  </a:cubicBezTo>
                  <a:lnTo>
                    <a:pt x="9173" y="5547"/>
                  </a:lnTo>
                  <a:cubicBezTo>
                    <a:pt x="8720" y="6254"/>
                    <a:pt x="8323" y="7192"/>
                    <a:pt x="7938" y="8279"/>
                  </a:cubicBezTo>
                  <a:lnTo>
                    <a:pt x="7901" y="13065"/>
                  </a:lnTo>
                  <a:close/>
                  <a:moveTo>
                    <a:pt x="10199" y="16402"/>
                  </a:moveTo>
                  <a:cubicBezTo>
                    <a:pt x="10421" y="16504"/>
                    <a:pt x="10654" y="16562"/>
                    <a:pt x="10910" y="16567"/>
                  </a:cubicBezTo>
                  <a:cubicBezTo>
                    <a:pt x="11039" y="16569"/>
                    <a:pt x="11163" y="16554"/>
                    <a:pt x="11284" y="16530"/>
                  </a:cubicBezTo>
                  <a:lnTo>
                    <a:pt x="11421" y="4676"/>
                  </a:lnTo>
                  <a:cubicBezTo>
                    <a:pt x="11301" y="4648"/>
                    <a:pt x="11177" y="4632"/>
                    <a:pt x="11047" y="4630"/>
                  </a:cubicBezTo>
                  <a:cubicBezTo>
                    <a:pt x="10792" y="4625"/>
                    <a:pt x="10556" y="4674"/>
                    <a:pt x="10332" y="4767"/>
                  </a:cubicBezTo>
                  <a:lnTo>
                    <a:pt x="10199" y="16402"/>
                  </a:lnTo>
                  <a:close/>
                  <a:moveTo>
                    <a:pt x="12440" y="16292"/>
                  </a:moveTo>
                  <a:cubicBezTo>
                    <a:pt x="12866" y="15783"/>
                    <a:pt x="13237" y="15074"/>
                    <a:pt x="13587" y="14220"/>
                  </a:cubicBezTo>
                  <a:lnTo>
                    <a:pt x="13653" y="7866"/>
                  </a:lnTo>
                  <a:cubicBezTo>
                    <a:pt x="13321" y="6994"/>
                    <a:pt x="12964" y="6269"/>
                    <a:pt x="12548" y="5739"/>
                  </a:cubicBezTo>
                  <a:lnTo>
                    <a:pt x="12440" y="16292"/>
                  </a:lnTo>
                  <a:close/>
                  <a:moveTo>
                    <a:pt x="18109" y="13000"/>
                  </a:moveTo>
                  <a:cubicBezTo>
                    <a:pt x="18420" y="13890"/>
                    <a:pt x="18742" y="14650"/>
                    <a:pt x="19110" y="15228"/>
                  </a:cubicBezTo>
                  <a:lnTo>
                    <a:pt x="19115" y="6949"/>
                  </a:lnTo>
                  <a:cubicBezTo>
                    <a:pt x="18746" y="7587"/>
                    <a:pt x="18420" y="8402"/>
                    <a:pt x="18109" y="9342"/>
                  </a:cubicBezTo>
                  <a:lnTo>
                    <a:pt x="18109" y="13000"/>
                  </a:lnTo>
                  <a:close/>
                  <a:moveTo>
                    <a:pt x="20436" y="16503"/>
                  </a:moveTo>
                  <a:cubicBezTo>
                    <a:pt x="20751" y="16735"/>
                    <a:pt x="21099" y="16863"/>
                    <a:pt x="21492" y="16860"/>
                  </a:cubicBezTo>
                  <a:lnTo>
                    <a:pt x="21546" y="5272"/>
                  </a:lnTo>
                  <a:cubicBezTo>
                    <a:pt x="21153" y="5289"/>
                    <a:pt x="20803" y="5437"/>
                    <a:pt x="20486" y="5684"/>
                  </a:cubicBezTo>
                  <a:cubicBezTo>
                    <a:pt x="20486" y="5684"/>
                    <a:pt x="20436" y="16503"/>
                    <a:pt x="20436" y="1650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Shape 10420">
              <a:extLst>
                <a:ext uri="{FF2B5EF4-FFF2-40B4-BE49-F238E27FC236}">
                  <a16:creationId xmlns:a16="http://schemas.microsoft.com/office/drawing/2014/main" id="{16AA3257-0526-1244-8D44-0397F75CAF12}"/>
                </a:ext>
              </a:extLst>
            </p:cNvPr>
            <p:cNvSpPr/>
            <p:nvPr/>
          </p:nvSpPr>
          <p:spPr>
            <a:xfrm>
              <a:off x="20962861" y="13425299"/>
              <a:ext cx="410124" cy="290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Shape 10421">
              <a:extLst>
                <a:ext uri="{FF2B5EF4-FFF2-40B4-BE49-F238E27FC236}">
                  <a16:creationId xmlns:a16="http://schemas.microsoft.com/office/drawing/2014/main" id="{86D1C898-FDE9-8A46-8FC0-E007E5B8EBA7}"/>
                </a:ext>
              </a:extLst>
            </p:cNvPr>
            <p:cNvSpPr/>
            <p:nvPr/>
          </p:nvSpPr>
          <p:spPr>
            <a:xfrm>
              <a:off x="17299512" y="11350027"/>
              <a:ext cx="844727" cy="11203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3" h="21600" extrusionOk="0">
                  <a:moveTo>
                    <a:pt x="4487" y="2661"/>
                  </a:moveTo>
                  <a:cubicBezTo>
                    <a:pt x="6041" y="1951"/>
                    <a:pt x="7888" y="1570"/>
                    <a:pt x="9828" y="1650"/>
                  </a:cubicBezTo>
                  <a:cubicBezTo>
                    <a:pt x="12550" y="1762"/>
                    <a:pt x="15032" y="2810"/>
                    <a:pt x="16637" y="4507"/>
                  </a:cubicBezTo>
                  <a:cubicBezTo>
                    <a:pt x="17954" y="5855"/>
                    <a:pt x="18616" y="7507"/>
                    <a:pt x="18498" y="9204"/>
                  </a:cubicBezTo>
                  <a:cubicBezTo>
                    <a:pt x="18319" y="11771"/>
                    <a:pt x="16441" y="14049"/>
                    <a:pt x="13531" y="15243"/>
                  </a:cubicBezTo>
                  <a:cubicBezTo>
                    <a:pt x="7170" y="17652"/>
                    <a:pt x="-219" y="13941"/>
                    <a:pt x="5" y="8450"/>
                  </a:cubicBezTo>
                  <a:cubicBezTo>
                    <a:pt x="107" y="5959"/>
                    <a:pt x="1897" y="3846"/>
                    <a:pt x="4487" y="2661"/>
                  </a:cubicBezTo>
                  <a:close/>
                  <a:moveTo>
                    <a:pt x="11927" y="0"/>
                  </a:moveTo>
                  <a:cubicBezTo>
                    <a:pt x="14972" y="550"/>
                    <a:pt x="17565" y="1989"/>
                    <a:pt x="19217" y="4049"/>
                  </a:cubicBezTo>
                  <a:cubicBezTo>
                    <a:pt x="20869" y="6108"/>
                    <a:pt x="21381" y="8545"/>
                    <a:pt x="20673" y="10908"/>
                  </a:cubicBezTo>
                  <a:cubicBezTo>
                    <a:pt x="19872" y="13581"/>
                    <a:pt x="17567" y="15755"/>
                    <a:pt x="14558" y="16945"/>
                  </a:cubicBezTo>
                  <a:cubicBezTo>
                    <a:pt x="13956" y="17183"/>
                    <a:pt x="13322" y="17384"/>
                    <a:pt x="12670" y="17539"/>
                  </a:cubicBezTo>
                  <a:lnTo>
                    <a:pt x="13689" y="19091"/>
                  </a:lnTo>
                  <a:lnTo>
                    <a:pt x="16552" y="17959"/>
                  </a:lnTo>
                  <a:lnTo>
                    <a:pt x="17260" y="19038"/>
                  </a:lnTo>
                  <a:lnTo>
                    <a:pt x="10780" y="21600"/>
                  </a:lnTo>
                  <a:lnTo>
                    <a:pt x="10072" y="20522"/>
                  </a:lnTo>
                  <a:lnTo>
                    <a:pt x="12300" y="19641"/>
                  </a:lnTo>
                  <a:lnTo>
                    <a:pt x="11104" y="17819"/>
                  </a:lnTo>
                  <a:cubicBezTo>
                    <a:pt x="10775" y="17860"/>
                    <a:pt x="10443" y="17889"/>
                    <a:pt x="10107" y="17909"/>
                  </a:cubicBezTo>
                  <a:cubicBezTo>
                    <a:pt x="9771" y="17928"/>
                    <a:pt x="9432" y="17928"/>
                    <a:pt x="9091" y="17924"/>
                  </a:cubicBezTo>
                  <a:lnTo>
                    <a:pt x="9115" y="16720"/>
                  </a:lnTo>
                  <a:cubicBezTo>
                    <a:pt x="13857" y="16783"/>
                    <a:pt x="18085" y="14219"/>
                    <a:pt x="19161" y="10628"/>
                  </a:cubicBezTo>
                  <a:cubicBezTo>
                    <a:pt x="19775" y="8580"/>
                    <a:pt x="19321" y="6477"/>
                    <a:pt x="17889" y="4691"/>
                  </a:cubicBezTo>
                  <a:cubicBezTo>
                    <a:pt x="16457" y="2906"/>
                    <a:pt x="14223" y="1654"/>
                    <a:pt x="11584" y="1178"/>
                  </a:cubicBezTo>
                  <a:lnTo>
                    <a:pt x="11927" y="0"/>
                  </a:lnTo>
                  <a:close/>
                  <a:moveTo>
                    <a:pt x="5394" y="3239"/>
                  </a:moveTo>
                  <a:cubicBezTo>
                    <a:pt x="4971" y="3418"/>
                    <a:pt x="4569" y="3631"/>
                    <a:pt x="4192" y="3867"/>
                  </a:cubicBezTo>
                  <a:cubicBezTo>
                    <a:pt x="4430" y="4003"/>
                    <a:pt x="4673" y="4128"/>
                    <a:pt x="4923" y="4245"/>
                  </a:cubicBezTo>
                  <a:cubicBezTo>
                    <a:pt x="5174" y="4362"/>
                    <a:pt x="5435" y="4472"/>
                    <a:pt x="5696" y="4572"/>
                  </a:cubicBezTo>
                  <a:cubicBezTo>
                    <a:pt x="5840" y="4267"/>
                    <a:pt x="6003" y="3965"/>
                    <a:pt x="6174" y="3669"/>
                  </a:cubicBezTo>
                  <a:cubicBezTo>
                    <a:pt x="6345" y="3372"/>
                    <a:pt x="6521" y="3084"/>
                    <a:pt x="6719" y="2797"/>
                  </a:cubicBezTo>
                  <a:cubicBezTo>
                    <a:pt x="6262" y="2917"/>
                    <a:pt x="5818" y="3060"/>
                    <a:pt x="5394" y="3239"/>
                  </a:cubicBezTo>
                  <a:close/>
                  <a:moveTo>
                    <a:pt x="8111" y="2528"/>
                  </a:moveTo>
                  <a:cubicBezTo>
                    <a:pt x="7815" y="2902"/>
                    <a:pt x="7543" y="3287"/>
                    <a:pt x="7298" y="3681"/>
                  </a:cubicBezTo>
                  <a:cubicBezTo>
                    <a:pt x="7054" y="4074"/>
                    <a:pt x="6836" y="4477"/>
                    <a:pt x="6643" y="4888"/>
                  </a:cubicBezTo>
                  <a:cubicBezTo>
                    <a:pt x="7029" y="4999"/>
                    <a:pt x="7434" y="5094"/>
                    <a:pt x="7836" y="5166"/>
                  </a:cubicBezTo>
                  <a:cubicBezTo>
                    <a:pt x="8238" y="5238"/>
                    <a:pt x="8643" y="5293"/>
                    <a:pt x="9058" y="5327"/>
                  </a:cubicBezTo>
                  <a:lnTo>
                    <a:pt x="9258" y="2461"/>
                  </a:lnTo>
                  <a:cubicBezTo>
                    <a:pt x="9068" y="2462"/>
                    <a:pt x="8871" y="2466"/>
                    <a:pt x="8681" y="2478"/>
                  </a:cubicBezTo>
                  <a:cubicBezTo>
                    <a:pt x="8492" y="2490"/>
                    <a:pt x="8298" y="2506"/>
                    <a:pt x="8111" y="2528"/>
                  </a:cubicBezTo>
                  <a:close/>
                  <a:moveTo>
                    <a:pt x="3332" y="4418"/>
                  </a:moveTo>
                  <a:cubicBezTo>
                    <a:pt x="2706" y="4923"/>
                    <a:pt x="2197" y="5495"/>
                    <a:pt x="1822" y="6116"/>
                  </a:cubicBezTo>
                  <a:cubicBezTo>
                    <a:pt x="1446" y="6736"/>
                    <a:pt x="1199" y="7397"/>
                    <a:pt x="1096" y="8089"/>
                  </a:cubicBezTo>
                  <a:lnTo>
                    <a:pt x="4650" y="8241"/>
                  </a:lnTo>
                  <a:cubicBezTo>
                    <a:pt x="4701" y="7753"/>
                    <a:pt x="4783" y="7263"/>
                    <a:pt x="4900" y="6783"/>
                  </a:cubicBezTo>
                  <a:cubicBezTo>
                    <a:pt x="5017" y="6305"/>
                    <a:pt x="5162" y="5834"/>
                    <a:pt x="5343" y="5367"/>
                  </a:cubicBezTo>
                  <a:cubicBezTo>
                    <a:pt x="4988" y="5238"/>
                    <a:pt x="4643" y="5093"/>
                    <a:pt x="4305" y="4935"/>
                  </a:cubicBezTo>
                  <a:cubicBezTo>
                    <a:pt x="3967" y="4776"/>
                    <a:pt x="3650" y="4606"/>
                    <a:pt x="3332" y="4418"/>
                  </a:cubicBezTo>
                  <a:close/>
                  <a:moveTo>
                    <a:pt x="10293" y="2496"/>
                  </a:moveTo>
                  <a:lnTo>
                    <a:pt x="10092" y="5362"/>
                  </a:lnTo>
                  <a:cubicBezTo>
                    <a:pt x="10477" y="5359"/>
                    <a:pt x="10864" y="5342"/>
                    <a:pt x="11246" y="5304"/>
                  </a:cubicBezTo>
                  <a:cubicBezTo>
                    <a:pt x="11627" y="5267"/>
                    <a:pt x="12001" y="5211"/>
                    <a:pt x="12374" y="5139"/>
                  </a:cubicBezTo>
                  <a:cubicBezTo>
                    <a:pt x="12236" y="4706"/>
                    <a:pt x="12076" y="4278"/>
                    <a:pt x="11881" y="3859"/>
                  </a:cubicBezTo>
                  <a:cubicBezTo>
                    <a:pt x="11686" y="3439"/>
                    <a:pt x="11470" y="3025"/>
                    <a:pt x="11220" y="2622"/>
                  </a:cubicBezTo>
                  <a:cubicBezTo>
                    <a:pt x="11069" y="2594"/>
                    <a:pt x="10904" y="2570"/>
                    <a:pt x="10750" y="2550"/>
                  </a:cubicBezTo>
                  <a:cubicBezTo>
                    <a:pt x="10596" y="2530"/>
                    <a:pt x="10449" y="2511"/>
                    <a:pt x="10293" y="2496"/>
                  </a:cubicBezTo>
                  <a:close/>
                  <a:moveTo>
                    <a:pt x="12546" y="2964"/>
                  </a:moveTo>
                  <a:cubicBezTo>
                    <a:pt x="12714" y="3280"/>
                    <a:pt x="12868" y="3593"/>
                    <a:pt x="13006" y="3918"/>
                  </a:cubicBezTo>
                  <a:cubicBezTo>
                    <a:pt x="13143" y="4242"/>
                    <a:pt x="13264" y="4578"/>
                    <a:pt x="13370" y="4909"/>
                  </a:cubicBezTo>
                  <a:cubicBezTo>
                    <a:pt x="13667" y="4827"/>
                    <a:pt x="13966" y="4724"/>
                    <a:pt x="14251" y="4619"/>
                  </a:cubicBezTo>
                  <a:cubicBezTo>
                    <a:pt x="14537" y="4515"/>
                    <a:pt x="14810" y="4404"/>
                    <a:pt x="15083" y="4279"/>
                  </a:cubicBezTo>
                  <a:cubicBezTo>
                    <a:pt x="14713" y="3995"/>
                    <a:pt x="14316" y="3740"/>
                    <a:pt x="13892" y="3520"/>
                  </a:cubicBezTo>
                  <a:cubicBezTo>
                    <a:pt x="13467" y="3300"/>
                    <a:pt x="13014" y="3118"/>
                    <a:pt x="12546" y="2964"/>
                  </a:cubicBezTo>
                  <a:close/>
                  <a:moveTo>
                    <a:pt x="6314" y="5674"/>
                  </a:moveTo>
                  <a:cubicBezTo>
                    <a:pt x="6153" y="6098"/>
                    <a:pt x="6029" y="6530"/>
                    <a:pt x="5924" y="6964"/>
                  </a:cubicBezTo>
                  <a:cubicBezTo>
                    <a:pt x="5819" y="7399"/>
                    <a:pt x="5732" y="7834"/>
                    <a:pt x="5684" y="8277"/>
                  </a:cubicBezTo>
                  <a:lnTo>
                    <a:pt x="8848" y="8407"/>
                  </a:lnTo>
                  <a:lnTo>
                    <a:pt x="9000" y="6134"/>
                  </a:lnTo>
                  <a:cubicBezTo>
                    <a:pt x="8537" y="6101"/>
                    <a:pt x="8088" y="6045"/>
                    <a:pt x="7639" y="5969"/>
                  </a:cubicBezTo>
                  <a:cubicBezTo>
                    <a:pt x="7191" y="5894"/>
                    <a:pt x="6744" y="5793"/>
                    <a:pt x="6314" y="5674"/>
                  </a:cubicBezTo>
                  <a:close/>
                  <a:moveTo>
                    <a:pt x="1037" y="8896"/>
                  </a:moveTo>
                  <a:cubicBezTo>
                    <a:pt x="1047" y="9594"/>
                    <a:pt x="1206" y="10280"/>
                    <a:pt x="1496" y="10928"/>
                  </a:cubicBezTo>
                  <a:cubicBezTo>
                    <a:pt x="1786" y="11576"/>
                    <a:pt x="2210" y="12192"/>
                    <a:pt x="2764" y="12745"/>
                  </a:cubicBezTo>
                  <a:cubicBezTo>
                    <a:pt x="3007" y="12630"/>
                    <a:pt x="3260" y="12514"/>
                    <a:pt x="3512" y="12414"/>
                  </a:cubicBezTo>
                  <a:cubicBezTo>
                    <a:pt x="3964" y="12235"/>
                    <a:pt x="4426" y="12086"/>
                    <a:pt x="4903" y="11958"/>
                  </a:cubicBezTo>
                  <a:cubicBezTo>
                    <a:pt x="4786" y="11479"/>
                    <a:pt x="4700" y="10999"/>
                    <a:pt x="4648" y="10513"/>
                  </a:cubicBezTo>
                  <a:cubicBezTo>
                    <a:pt x="4597" y="10027"/>
                    <a:pt x="4589" y="9533"/>
                    <a:pt x="4604" y="9043"/>
                  </a:cubicBezTo>
                  <a:lnTo>
                    <a:pt x="1037" y="8896"/>
                  </a:lnTo>
                  <a:close/>
                  <a:moveTo>
                    <a:pt x="10034" y="6170"/>
                  </a:moveTo>
                  <a:lnTo>
                    <a:pt x="9888" y="8452"/>
                  </a:lnTo>
                  <a:lnTo>
                    <a:pt x="12877" y="8570"/>
                  </a:lnTo>
                  <a:cubicBezTo>
                    <a:pt x="12889" y="8129"/>
                    <a:pt x="12873" y="7693"/>
                    <a:pt x="12828" y="7255"/>
                  </a:cubicBezTo>
                  <a:cubicBezTo>
                    <a:pt x="12783" y="6817"/>
                    <a:pt x="12706" y="6382"/>
                    <a:pt x="12605" y="5950"/>
                  </a:cubicBezTo>
                  <a:cubicBezTo>
                    <a:pt x="12185" y="6026"/>
                    <a:pt x="11754" y="6078"/>
                    <a:pt x="11326" y="6116"/>
                  </a:cubicBezTo>
                  <a:cubicBezTo>
                    <a:pt x="10897" y="6154"/>
                    <a:pt x="10465" y="6172"/>
                    <a:pt x="10034" y="6170"/>
                  </a:cubicBezTo>
                  <a:close/>
                  <a:moveTo>
                    <a:pt x="13607" y="5729"/>
                  </a:moveTo>
                  <a:cubicBezTo>
                    <a:pt x="13722" y="6204"/>
                    <a:pt x="13804" y="6683"/>
                    <a:pt x="13855" y="7165"/>
                  </a:cubicBezTo>
                  <a:cubicBezTo>
                    <a:pt x="13906" y="7647"/>
                    <a:pt x="13932" y="8129"/>
                    <a:pt x="13917" y="8615"/>
                  </a:cubicBezTo>
                  <a:lnTo>
                    <a:pt x="17466" y="8758"/>
                  </a:lnTo>
                  <a:cubicBezTo>
                    <a:pt x="17456" y="8067"/>
                    <a:pt x="17305" y="7387"/>
                    <a:pt x="17019" y="6745"/>
                  </a:cubicBezTo>
                  <a:cubicBezTo>
                    <a:pt x="16733" y="6102"/>
                    <a:pt x="16308" y="5496"/>
                    <a:pt x="15763" y="4946"/>
                  </a:cubicBezTo>
                  <a:cubicBezTo>
                    <a:pt x="15538" y="5052"/>
                    <a:pt x="15319" y="5157"/>
                    <a:pt x="15087" y="5249"/>
                  </a:cubicBezTo>
                  <a:cubicBezTo>
                    <a:pt x="14848" y="5343"/>
                    <a:pt x="14597" y="5425"/>
                    <a:pt x="14350" y="5505"/>
                  </a:cubicBezTo>
                  <a:cubicBezTo>
                    <a:pt x="14104" y="5585"/>
                    <a:pt x="13859" y="5663"/>
                    <a:pt x="13607" y="5729"/>
                  </a:cubicBezTo>
                  <a:close/>
                  <a:moveTo>
                    <a:pt x="5626" y="9084"/>
                  </a:moveTo>
                  <a:cubicBezTo>
                    <a:pt x="5614" y="9529"/>
                    <a:pt x="5641" y="9977"/>
                    <a:pt x="5687" y="10418"/>
                  </a:cubicBezTo>
                  <a:cubicBezTo>
                    <a:pt x="5733" y="10859"/>
                    <a:pt x="5801" y="11302"/>
                    <a:pt x="5904" y="11737"/>
                  </a:cubicBezTo>
                  <a:cubicBezTo>
                    <a:pt x="6351" y="11653"/>
                    <a:pt x="6799" y="11583"/>
                    <a:pt x="7255" y="11543"/>
                  </a:cubicBezTo>
                  <a:cubicBezTo>
                    <a:pt x="7711" y="11502"/>
                    <a:pt x="8176" y="11483"/>
                    <a:pt x="8637" y="11488"/>
                  </a:cubicBezTo>
                  <a:lnTo>
                    <a:pt x="8789" y="9215"/>
                  </a:lnTo>
                  <a:lnTo>
                    <a:pt x="5626" y="9084"/>
                  </a:lnTo>
                  <a:close/>
                  <a:moveTo>
                    <a:pt x="9830" y="9260"/>
                  </a:moveTo>
                  <a:lnTo>
                    <a:pt x="9678" y="11533"/>
                  </a:lnTo>
                  <a:cubicBezTo>
                    <a:pt x="10111" y="11566"/>
                    <a:pt x="10539" y="11622"/>
                    <a:pt x="10960" y="11693"/>
                  </a:cubicBezTo>
                  <a:cubicBezTo>
                    <a:pt x="11380" y="11765"/>
                    <a:pt x="11789" y="11857"/>
                    <a:pt x="12195" y="11966"/>
                  </a:cubicBezTo>
                  <a:cubicBezTo>
                    <a:pt x="12354" y="11544"/>
                    <a:pt x="12487" y="11117"/>
                    <a:pt x="12591" y="10685"/>
                  </a:cubicBezTo>
                  <a:cubicBezTo>
                    <a:pt x="12695" y="10253"/>
                    <a:pt x="12771" y="9818"/>
                    <a:pt x="12819" y="9378"/>
                  </a:cubicBezTo>
                  <a:lnTo>
                    <a:pt x="9830" y="9260"/>
                  </a:lnTo>
                  <a:close/>
                  <a:moveTo>
                    <a:pt x="4330" y="13039"/>
                  </a:moveTo>
                  <a:cubicBezTo>
                    <a:pt x="4065" y="13135"/>
                    <a:pt x="3812" y="13241"/>
                    <a:pt x="3558" y="13356"/>
                  </a:cubicBezTo>
                  <a:cubicBezTo>
                    <a:pt x="3906" y="13626"/>
                    <a:pt x="4274" y="13873"/>
                    <a:pt x="4671" y="14087"/>
                  </a:cubicBezTo>
                  <a:cubicBezTo>
                    <a:pt x="5068" y="14300"/>
                    <a:pt x="5484" y="14479"/>
                    <a:pt x="5921" y="14635"/>
                  </a:cubicBezTo>
                  <a:cubicBezTo>
                    <a:pt x="5762" y="14333"/>
                    <a:pt x="5616" y="14028"/>
                    <a:pt x="5485" y="13718"/>
                  </a:cubicBezTo>
                  <a:cubicBezTo>
                    <a:pt x="5354" y="13409"/>
                    <a:pt x="5242" y="13093"/>
                    <a:pt x="5139" y="12778"/>
                  </a:cubicBezTo>
                  <a:cubicBezTo>
                    <a:pt x="4865" y="12856"/>
                    <a:pt x="4595" y="12943"/>
                    <a:pt x="4330" y="13039"/>
                  </a:cubicBezTo>
                  <a:close/>
                  <a:moveTo>
                    <a:pt x="13859" y="9423"/>
                  </a:moveTo>
                  <a:cubicBezTo>
                    <a:pt x="13808" y="9907"/>
                    <a:pt x="13724" y="10381"/>
                    <a:pt x="13609" y="10857"/>
                  </a:cubicBezTo>
                  <a:cubicBezTo>
                    <a:pt x="13493" y="11332"/>
                    <a:pt x="13344" y="11810"/>
                    <a:pt x="13166" y="12273"/>
                  </a:cubicBezTo>
                  <a:cubicBezTo>
                    <a:pt x="13524" y="12401"/>
                    <a:pt x="13875" y="12542"/>
                    <a:pt x="14216" y="12701"/>
                  </a:cubicBezTo>
                  <a:cubicBezTo>
                    <a:pt x="14556" y="12859"/>
                    <a:pt x="14886" y="13034"/>
                    <a:pt x="15207" y="13222"/>
                  </a:cubicBezTo>
                  <a:cubicBezTo>
                    <a:pt x="15824" y="12719"/>
                    <a:pt x="16322" y="12150"/>
                    <a:pt x="16693" y="11534"/>
                  </a:cubicBezTo>
                  <a:cubicBezTo>
                    <a:pt x="17065" y="10917"/>
                    <a:pt x="17305" y="10252"/>
                    <a:pt x="17407" y="9565"/>
                  </a:cubicBezTo>
                  <a:lnTo>
                    <a:pt x="13859" y="9423"/>
                  </a:lnTo>
                  <a:close/>
                  <a:moveTo>
                    <a:pt x="6129" y="12538"/>
                  </a:moveTo>
                  <a:cubicBezTo>
                    <a:pt x="6265" y="12963"/>
                    <a:pt x="6431" y="13384"/>
                    <a:pt x="6622" y="13795"/>
                  </a:cubicBezTo>
                  <a:cubicBezTo>
                    <a:pt x="6812" y="14207"/>
                    <a:pt x="7039" y="14613"/>
                    <a:pt x="7283" y="15009"/>
                  </a:cubicBezTo>
                  <a:cubicBezTo>
                    <a:pt x="7466" y="15045"/>
                    <a:pt x="7639" y="15073"/>
                    <a:pt x="7825" y="15099"/>
                  </a:cubicBezTo>
                  <a:cubicBezTo>
                    <a:pt x="8012" y="15126"/>
                    <a:pt x="8207" y="15149"/>
                    <a:pt x="8397" y="15166"/>
                  </a:cubicBezTo>
                  <a:lnTo>
                    <a:pt x="8585" y="12305"/>
                  </a:lnTo>
                  <a:cubicBezTo>
                    <a:pt x="8171" y="12305"/>
                    <a:pt x="7764" y="12319"/>
                    <a:pt x="7353" y="12359"/>
                  </a:cubicBezTo>
                  <a:cubicBezTo>
                    <a:pt x="6944" y="12398"/>
                    <a:pt x="6529" y="12460"/>
                    <a:pt x="6129" y="12538"/>
                  </a:cubicBezTo>
                  <a:close/>
                  <a:moveTo>
                    <a:pt x="9626" y="12350"/>
                  </a:moveTo>
                  <a:lnTo>
                    <a:pt x="9425" y="15216"/>
                  </a:lnTo>
                  <a:cubicBezTo>
                    <a:pt x="9582" y="15214"/>
                    <a:pt x="9737" y="15203"/>
                    <a:pt x="9894" y="15194"/>
                  </a:cubicBezTo>
                  <a:cubicBezTo>
                    <a:pt x="10050" y="15186"/>
                    <a:pt x="10213" y="15175"/>
                    <a:pt x="10368" y="15159"/>
                  </a:cubicBezTo>
                  <a:cubicBezTo>
                    <a:pt x="10671" y="14778"/>
                    <a:pt x="10949" y="14389"/>
                    <a:pt x="11199" y="13988"/>
                  </a:cubicBezTo>
                  <a:cubicBezTo>
                    <a:pt x="11449" y="13586"/>
                    <a:pt x="11670" y="13171"/>
                    <a:pt x="11866" y="12752"/>
                  </a:cubicBezTo>
                  <a:cubicBezTo>
                    <a:pt x="11505" y="12651"/>
                    <a:pt x="11137" y="12565"/>
                    <a:pt x="10763" y="12497"/>
                  </a:cubicBezTo>
                  <a:cubicBezTo>
                    <a:pt x="10389" y="12429"/>
                    <a:pt x="10011" y="12384"/>
                    <a:pt x="9626" y="12350"/>
                  </a:cubicBezTo>
                  <a:close/>
                  <a:moveTo>
                    <a:pt x="12825" y="13064"/>
                  </a:moveTo>
                  <a:cubicBezTo>
                    <a:pt x="12674" y="13385"/>
                    <a:pt x="12510" y="13697"/>
                    <a:pt x="12329" y="14009"/>
                  </a:cubicBezTo>
                  <a:cubicBezTo>
                    <a:pt x="12148" y="14321"/>
                    <a:pt x="11954" y="14631"/>
                    <a:pt x="11743" y="14932"/>
                  </a:cubicBezTo>
                  <a:cubicBezTo>
                    <a:pt x="12192" y="14825"/>
                    <a:pt x="12634" y="14684"/>
                    <a:pt x="13055" y="14518"/>
                  </a:cubicBezTo>
                  <a:cubicBezTo>
                    <a:pt x="13547" y="14324"/>
                    <a:pt x="14011" y="14095"/>
                    <a:pt x="14443" y="13829"/>
                  </a:cubicBezTo>
                  <a:cubicBezTo>
                    <a:pt x="14187" y="13681"/>
                    <a:pt x="13927" y="13541"/>
                    <a:pt x="13658" y="13413"/>
                  </a:cubicBezTo>
                  <a:cubicBezTo>
                    <a:pt x="13389" y="13285"/>
                    <a:pt x="13107" y="13170"/>
                    <a:pt x="12825" y="1306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Shape 10422">
              <a:extLst>
                <a:ext uri="{FF2B5EF4-FFF2-40B4-BE49-F238E27FC236}">
                  <a16:creationId xmlns:a16="http://schemas.microsoft.com/office/drawing/2014/main" id="{4AE52105-3AC3-1E4D-8D56-6C33DD462C2B}"/>
                </a:ext>
              </a:extLst>
            </p:cNvPr>
            <p:cNvSpPr/>
            <p:nvPr/>
          </p:nvSpPr>
          <p:spPr>
            <a:xfrm>
              <a:off x="20005513" y="11848666"/>
              <a:ext cx="466518" cy="539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1307" y="15970"/>
                  </a:lnTo>
                  <a:lnTo>
                    <a:pt x="6112" y="19464"/>
                  </a:lnTo>
                  <a:cubicBezTo>
                    <a:pt x="6112" y="19464"/>
                    <a:pt x="0" y="21600"/>
                    <a:pt x="0" y="21600"/>
                  </a:cubicBezTo>
                  <a:close/>
                  <a:moveTo>
                    <a:pt x="6773" y="18782"/>
                  </a:moveTo>
                  <a:lnTo>
                    <a:pt x="1968" y="15288"/>
                  </a:lnTo>
                  <a:lnTo>
                    <a:pt x="13737" y="3150"/>
                  </a:lnTo>
                  <a:lnTo>
                    <a:pt x="18545" y="6642"/>
                  </a:lnTo>
                  <a:cubicBezTo>
                    <a:pt x="18545" y="6642"/>
                    <a:pt x="6773" y="18782"/>
                    <a:pt x="6773" y="18782"/>
                  </a:cubicBezTo>
                  <a:close/>
                  <a:moveTo>
                    <a:pt x="19218" y="5946"/>
                  </a:moveTo>
                  <a:lnTo>
                    <a:pt x="14411" y="2455"/>
                  </a:lnTo>
                  <a:lnTo>
                    <a:pt x="16792" y="0"/>
                  </a:lnTo>
                  <a:lnTo>
                    <a:pt x="21600" y="3492"/>
                  </a:lnTo>
                  <a:cubicBezTo>
                    <a:pt x="21600" y="3492"/>
                    <a:pt x="19218" y="5946"/>
                    <a:pt x="19218" y="59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Shape 10423">
              <a:extLst>
                <a:ext uri="{FF2B5EF4-FFF2-40B4-BE49-F238E27FC236}">
                  <a16:creationId xmlns:a16="http://schemas.microsoft.com/office/drawing/2014/main" id="{14F78A87-6F13-F14E-8200-52B12409A5BE}"/>
                </a:ext>
              </a:extLst>
            </p:cNvPr>
            <p:cNvSpPr/>
            <p:nvPr/>
          </p:nvSpPr>
          <p:spPr>
            <a:xfrm>
              <a:off x="20278364" y="10951879"/>
              <a:ext cx="600731" cy="83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6" h="21363" extrusionOk="0">
                  <a:moveTo>
                    <a:pt x="10609" y="43"/>
                  </a:moveTo>
                  <a:cubicBezTo>
                    <a:pt x="8165" y="-162"/>
                    <a:pt x="5621" y="372"/>
                    <a:pt x="3560" y="1702"/>
                  </a:cubicBezTo>
                  <a:cubicBezTo>
                    <a:pt x="-561" y="4362"/>
                    <a:pt x="-1197" y="9181"/>
                    <a:pt x="2140" y="12465"/>
                  </a:cubicBezTo>
                  <a:cubicBezTo>
                    <a:pt x="4853" y="15135"/>
                    <a:pt x="9359" y="15971"/>
                    <a:pt x="13163" y="14762"/>
                  </a:cubicBezTo>
                  <a:cubicBezTo>
                    <a:pt x="13165" y="14832"/>
                    <a:pt x="13187" y="14904"/>
                    <a:pt x="13225" y="14972"/>
                  </a:cubicBezTo>
                  <a:lnTo>
                    <a:pt x="16612" y="21039"/>
                  </a:lnTo>
                  <a:cubicBezTo>
                    <a:pt x="16765" y="21313"/>
                    <a:pt x="17169" y="21438"/>
                    <a:pt x="17513" y="21316"/>
                  </a:cubicBezTo>
                  <a:lnTo>
                    <a:pt x="17878" y="21186"/>
                  </a:lnTo>
                  <a:cubicBezTo>
                    <a:pt x="18222" y="21064"/>
                    <a:pt x="18373" y="20741"/>
                    <a:pt x="18220" y="20467"/>
                  </a:cubicBezTo>
                  <a:lnTo>
                    <a:pt x="14832" y="14405"/>
                  </a:lnTo>
                  <a:cubicBezTo>
                    <a:pt x="14778" y="14307"/>
                    <a:pt x="14685" y="14238"/>
                    <a:pt x="14581" y="14183"/>
                  </a:cubicBezTo>
                  <a:cubicBezTo>
                    <a:pt x="14946" y="14006"/>
                    <a:pt x="15305" y="13816"/>
                    <a:pt x="15646" y="13596"/>
                  </a:cubicBezTo>
                  <a:cubicBezTo>
                    <a:pt x="19767" y="10937"/>
                    <a:pt x="20403" y="6118"/>
                    <a:pt x="17066" y="2833"/>
                  </a:cubicBezTo>
                  <a:cubicBezTo>
                    <a:pt x="15397" y="1191"/>
                    <a:pt x="13053" y="247"/>
                    <a:pt x="10609" y="43"/>
                  </a:cubicBezTo>
                  <a:close/>
                  <a:moveTo>
                    <a:pt x="10451" y="1237"/>
                  </a:moveTo>
                  <a:cubicBezTo>
                    <a:pt x="12511" y="1410"/>
                    <a:pt x="14487" y="2210"/>
                    <a:pt x="15893" y="3594"/>
                  </a:cubicBezTo>
                  <a:cubicBezTo>
                    <a:pt x="18705" y="6361"/>
                    <a:pt x="18170" y="10422"/>
                    <a:pt x="14697" y="12663"/>
                  </a:cubicBezTo>
                  <a:cubicBezTo>
                    <a:pt x="11225" y="14903"/>
                    <a:pt x="6130" y="14477"/>
                    <a:pt x="3318" y="11709"/>
                  </a:cubicBezTo>
                  <a:cubicBezTo>
                    <a:pt x="506" y="8942"/>
                    <a:pt x="1041" y="4882"/>
                    <a:pt x="4514" y="2641"/>
                  </a:cubicBezTo>
                  <a:cubicBezTo>
                    <a:pt x="6250" y="1520"/>
                    <a:pt x="8392" y="1065"/>
                    <a:pt x="10451" y="123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Shape 10424">
              <a:extLst>
                <a:ext uri="{FF2B5EF4-FFF2-40B4-BE49-F238E27FC236}">
                  <a16:creationId xmlns:a16="http://schemas.microsoft.com/office/drawing/2014/main" id="{A5EE6BEB-003C-6B45-90A6-0F4A22F462AA}"/>
                </a:ext>
              </a:extLst>
            </p:cNvPr>
            <p:cNvSpPr/>
            <p:nvPr/>
          </p:nvSpPr>
          <p:spPr>
            <a:xfrm>
              <a:off x="18922347" y="11328122"/>
              <a:ext cx="534330" cy="59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Shape 10425">
              <a:extLst>
                <a:ext uri="{FF2B5EF4-FFF2-40B4-BE49-F238E27FC236}">
                  <a16:creationId xmlns:a16="http://schemas.microsoft.com/office/drawing/2014/main" id="{6EDED48E-F723-7447-8FD6-BB04760ACEA7}"/>
                </a:ext>
              </a:extLst>
            </p:cNvPr>
            <p:cNvSpPr/>
            <p:nvPr/>
          </p:nvSpPr>
          <p:spPr>
            <a:xfrm>
              <a:off x="18412450" y="12553817"/>
              <a:ext cx="745366" cy="625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666" y="8645"/>
                  </a:moveTo>
                  <a:cubicBezTo>
                    <a:pt x="12912" y="8819"/>
                    <a:pt x="12183" y="8233"/>
                    <a:pt x="12037" y="7337"/>
                  </a:cubicBezTo>
                  <a:cubicBezTo>
                    <a:pt x="11891" y="6440"/>
                    <a:pt x="12382" y="5571"/>
                    <a:pt x="13136" y="5397"/>
                  </a:cubicBezTo>
                  <a:cubicBezTo>
                    <a:pt x="13888" y="5223"/>
                    <a:pt x="14617" y="5809"/>
                    <a:pt x="14763" y="6705"/>
                  </a:cubicBezTo>
                  <a:cubicBezTo>
                    <a:pt x="14909" y="7602"/>
                    <a:pt x="14418" y="8471"/>
                    <a:pt x="13666" y="8645"/>
                  </a:cubicBezTo>
                  <a:close/>
                  <a:moveTo>
                    <a:pt x="9893" y="16176"/>
                  </a:moveTo>
                  <a:lnTo>
                    <a:pt x="7167" y="16807"/>
                  </a:lnTo>
                  <a:lnTo>
                    <a:pt x="6637" y="13559"/>
                  </a:lnTo>
                  <a:lnTo>
                    <a:pt x="9363" y="12928"/>
                  </a:lnTo>
                  <a:cubicBezTo>
                    <a:pt x="9363" y="12928"/>
                    <a:pt x="9893" y="16176"/>
                    <a:pt x="9893" y="16176"/>
                  </a:cubicBezTo>
                  <a:close/>
                  <a:moveTo>
                    <a:pt x="5604" y="17169"/>
                  </a:moveTo>
                  <a:lnTo>
                    <a:pt x="2878" y="17800"/>
                  </a:lnTo>
                  <a:lnTo>
                    <a:pt x="2348" y="14552"/>
                  </a:lnTo>
                  <a:lnTo>
                    <a:pt x="5074" y="13921"/>
                  </a:lnTo>
                  <a:cubicBezTo>
                    <a:pt x="5074" y="13921"/>
                    <a:pt x="5604" y="17169"/>
                    <a:pt x="5604" y="17169"/>
                  </a:cubicBezTo>
                  <a:close/>
                  <a:moveTo>
                    <a:pt x="12498" y="1492"/>
                  </a:moveTo>
                  <a:lnTo>
                    <a:pt x="7003" y="11626"/>
                  </a:lnTo>
                  <a:lnTo>
                    <a:pt x="694" y="13086"/>
                  </a:lnTo>
                  <a:lnTo>
                    <a:pt x="2084" y="21600"/>
                  </a:lnTo>
                  <a:lnTo>
                    <a:pt x="13469" y="18964"/>
                  </a:lnTo>
                  <a:lnTo>
                    <a:pt x="12369" y="12224"/>
                  </a:lnTo>
                  <a:lnTo>
                    <a:pt x="15993" y="11385"/>
                  </a:lnTo>
                  <a:lnTo>
                    <a:pt x="17093" y="18125"/>
                  </a:lnTo>
                  <a:lnTo>
                    <a:pt x="21600" y="17082"/>
                  </a:lnTo>
                  <a:lnTo>
                    <a:pt x="20219" y="8622"/>
                  </a:lnTo>
                  <a:lnTo>
                    <a:pt x="20832" y="8481"/>
                  </a:lnTo>
                  <a:cubicBezTo>
                    <a:pt x="20832" y="8481"/>
                    <a:pt x="12498" y="1492"/>
                    <a:pt x="12498" y="1492"/>
                  </a:cubicBezTo>
                  <a:close/>
                  <a:moveTo>
                    <a:pt x="20572" y="6974"/>
                  </a:moveTo>
                  <a:lnTo>
                    <a:pt x="20663" y="7533"/>
                  </a:lnTo>
                  <a:lnTo>
                    <a:pt x="12346" y="559"/>
                  </a:lnTo>
                  <a:lnTo>
                    <a:pt x="6626" y="11107"/>
                  </a:lnTo>
                  <a:lnTo>
                    <a:pt x="0" y="12641"/>
                  </a:lnTo>
                  <a:lnTo>
                    <a:pt x="3130" y="6656"/>
                  </a:lnTo>
                  <a:lnTo>
                    <a:pt x="9437" y="5195"/>
                  </a:lnTo>
                  <a:lnTo>
                    <a:pt x="12254" y="0"/>
                  </a:lnTo>
                  <a:cubicBezTo>
                    <a:pt x="12254" y="0"/>
                    <a:pt x="20572" y="6974"/>
                    <a:pt x="20572" y="697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Shape 10426">
              <a:extLst>
                <a:ext uri="{FF2B5EF4-FFF2-40B4-BE49-F238E27FC236}">
                  <a16:creationId xmlns:a16="http://schemas.microsoft.com/office/drawing/2014/main" id="{C3204057-CD19-EB4F-9044-0494AC74E228}"/>
                </a:ext>
              </a:extLst>
            </p:cNvPr>
            <p:cNvSpPr/>
            <p:nvPr/>
          </p:nvSpPr>
          <p:spPr>
            <a:xfrm>
              <a:off x="17735944" y="12437854"/>
              <a:ext cx="513456" cy="632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341" extrusionOk="0">
                  <a:moveTo>
                    <a:pt x="12205" y="0"/>
                  </a:moveTo>
                  <a:cubicBezTo>
                    <a:pt x="11720" y="1"/>
                    <a:pt x="11326" y="320"/>
                    <a:pt x="11326" y="713"/>
                  </a:cubicBezTo>
                  <a:lnTo>
                    <a:pt x="11325" y="2819"/>
                  </a:lnTo>
                  <a:cubicBezTo>
                    <a:pt x="11950" y="2747"/>
                    <a:pt x="12537" y="2740"/>
                    <a:pt x="13081" y="2776"/>
                  </a:cubicBezTo>
                  <a:lnTo>
                    <a:pt x="13083" y="713"/>
                  </a:lnTo>
                  <a:cubicBezTo>
                    <a:pt x="13083" y="320"/>
                    <a:pt x="12690" y="1"/>
                    <a:pt x="12205" y="0"/>
                  </a:cubicBezTo>
                  <a:close/>
                  <a:moveTo>
                    <a:pt x="18280" y="1334"/>
                  </a:moveTo>
                  <a:cubicBezTo>
                    <a:pt x="17859" y="1138"/>
                    <a:pt x="17322" y="1255"/>
                    <a:pt x="17079" y="1596"/>
                  </a:cubicBezTo>
                  <a:lnTo>
                    <a:pt x="15817" y="3366"/>
                  </a:lnTo>
                  <a:cubicBezTo>
                    <a:pt x="16385" y="3577"/>
                    <a:pt x="16889" y="3826"/>
                    <a:pt x="17333" y="4087"/>
                  </a:cubicBezTo>
                  <a:lnTo>
                    <a:pt x="18600" y="2308"/>
                  </a:lnTo>
                  <a:cubicBezTo>
                    <a:pt x="18843" y="1966"/>
                    <a:pt x="18700" y="1531"/>
                    <a:pt x="18280" y="1334"/>
                  </a:cubicBezTo>
                  <a:close/>
                  <a:moveTo>
                    <a:pt x="879" y="9125"/>
                  </a:moveTo>
                  <a:cubicBezTo>
                    <a:pt x="394" y="9126"/>
                    <a:pt x="0" y="9445"/>
                    <a:pt x="0" y="9839"/>
                  </a:cubicBezTo>
                  <a:cubicBezTo>
                    <a:pt x="0" y="10232"/>
                    <a:pt x="393" y="10551"/>
                    <a:pt x="879" y="10551"/>
                  </a:cubicBezTo>
                  <a:lnTo>
                    <a:pt x="3404" y="10550"/>
                  </a:lnTo>
                  <a:cubicBezTo>
                    <a:pt x="3351" y="10107"/>
                    <a:pt x="3343" y="9629"/>
                    <a:pt x="3405" y="9124"/>
                  </a:cubicBezTo>
                  <a:cubicBezTo>
                    <a:pt x="3405" y="9124"/>
                    <a:pt x="879" y="9125"/>
                    <a:pt x="879" y="9125"/>
                  </a:cubicBezTo>
                  <a:close/>
                  <a:moveTo>
                    <a:pt x="2851" y="4649"/>
                  </a:moveTo>
                  <a:cubicBezTo>
                    <a:pt x="2431" y="4453"/>
                    <a:pt x="1894" y="4570"/>
                    <a:pt x="1651" y="4911"/>
                  </a:cubicBezTo>
                  <a:cubicBezTo>
                    <a:pt x="1408" y="5251"/>
                    <a:pt x="1552" y="5687"/>
                    <a:pt x="1973" y="5884"/>
                  </a:cubicBezTo>
                  <a:lnTo>
                    <a:pt x="4171" y="6912"/>
                  </a:lnTo>
                  <a:cubicBezTo>
                    <a:pt x="4408" y="6513"/>
                    <a:pt x="4715" y="6106"/>
                    <a:pt x="5109" y="5706"/>
                  </a:cubicBezTo>
                  <a:cubicBezTo>
                    <a:pt x="5109" y="5706"/>
                    <a:pt x="2851" y="4649"/>
                    <a:pt x="2851" y="4649"/>
                  </a:cubicBezTo>
                  <a:close/>
                  <a:moveTo>
                    <a:pt x="6118" y="1310"/>
                  </a:moveTo>
                  <a:cubicBezTo>
                    <a:pt x="5698" y="1506"/>
                    <a:pt x="5553" y="1942"/>
                    <a:pt x="5795" y="2283"/>
                  </a:cubicBezTo>
                  <a:lnTo>
                    <a:pt x="7150" y="4186"/>
                  </a:lnTo>
                  <a:cubicBezTo>
                    <a:pt x="7326" y="4088"/>
                    <a:pt x="8471" y="3556"/>
                    <a:pt x="8675" y="3478"/>
                  </a:cubicBezTo>
                  <a:lnTo>
                    <a:pt x="7318" y="1570"/>
                  </a:lnTo>
                  <a:cubicBezTo>
                    <a:pt x="7075" y="1229"/>
                    <a:pt x="6538" y="1113"/>
                    <a:pt x="6118" y="1310"/>
                  </a:cubicBezTo>
                  <a:close/>
                  <a:moveTo>
                    <a:pt x="18708" y="6478"/>
                  </a:moveTo>
                  <a:cubicBezTo>
                    <a:pt x="17247" y="4749"/>
                    <a:pt x="13396" y="2259"/>
                    <a:pt x="8417" y="4592"/>
                  </a:cubicBezTo>
                  <a:cubicBezTo>
                    <a:pt x="8416" y="4592"/>
                    <a:pt x="8415" y="4593"/>
                    <a:pt x="8414" y="4593"/>
                  </a:cubicBezTo>
                  <a:cubicBezTo>
                    <a:pt x="8414" y="4593"/>
                    <a:pt x="8413" y="4593"/>
                    <a:pt x="8413" y="4594"/>
                  </a:cubicBezTo>
                  <a:cubicBezTo>
                    <a:pt x="8412" y="4594"/>
                    <a:pt x="8411" y="4594"/>
                    <a:pt x="8411" y="4595"/>
                  </a:cubicBezTo>
                  <a:cubicBezTo>
                    <a:pt x="8410" y="4595"/>
                    <a:pt x="8409" y="4595"/>
                    <a:pt x="8409" y="4596"/>
                  </a:cubicBezTo>
                  <a:cubicBezTo>
                    <a:pt x="3429" y="6929"/>
                    <a:pt x="4160" y="10880"/>
                    <a:pt x="5276" y="12771"/>
                  </a:cubicBezTo>
                  <a:cubicBezTo>
                    <a:pt x="6289" y="14473"/>
                    <a:pt x="8765" y="15342"/>
                    <a:pt x="9094" y="15507"/>
                  </a:cubicBezTo>
                  <a:cubicBezTo>
                    <a:pt x="9630" y="15775"/>
                    <a:pt x="12317" y="16498"/>
                    <a:pt x="13014" y="17370"/>
                  </a:cubicBezTo>
                  <a:cubicBezTo>
                    <a:pt x="13975" y="18570"/>
                    <a:pt x="14185" y="18516"/>
                    <a:pt x="15033" y="18314"/>
                  </a:cubicBezTo>
                  <a:cubicBezTo>
                    <a:pt x="15896" y="18109"/>
                    <a:pt x="19095" y="16611"/>
                    <a:pt x="19745" y="16106"/>
                  </a:cubicBezTo>
                  <a:cubicBezTo>
                    <a:pt x="20384" y="15611"/>
                    <a:pt x="20547" y="15491"/>
                    <a:pt x="19747" y="14216"/>
                  </a:cubicBezTo>
                  <a:cubicBezTo>
                    <a:pt x="19165" y="13290"/>
                    <a:pt x="19737" y="11040"/>
                    <a:pt x="19718" y="10529"/>
                  </a:cubicBezTo>
                  <a:cubicBezTo>
                    <a:pt x="19707" y="10216"/>
                    <a:pt x="20017" y="8041"/>
                    <a:pt x="18708" y="6478"/>
                  </a:cubicBezTo>
                  <a:close/>
                  <a:moveTo>
                    <a:pt x="21272" y="17648"/>
                  </a:moveTo>
                  <a:cubicBezTo>
                    <a:pt x="21133" y="17452"/>
                    <a:pt x="20824" y="17385"/>
                    <a:pt x="20583" y="17498"/>
                  </a:cubicBezTo>
                  <a:lnTo>
                    <a:pt x="16099" y="19599"/>
                  </a:lnTo>
                  <a:cubicBezTo>
                    <a:pt x="15858" y="19712"/>
                    <a:pt x="15775" y="19962"/>
                    <a:pt x="15914" y="20158"/>
                  </a:cubicBezTo>
                  <a:lnTo>
                    <a:pt x="15914" y="20158"/>
                  </a:lnTo>
                  <a:cubicBezTo>
                    <a:pt x="16053" y="20353"/>
                    <a:pt x="16361" y="20420"/>
                    <a:pt x="16603" y="20307"/>
                  </a:cubicBezTo>
                  <a:lnTo>
                    <a:pt x="21087" y="18206"/>
                  </a:lnTo>
                  <a:cubicBezTo>
                    <a:pt x="21328" y="18093"/>
                    <a:pt x="21411" y="17843"/>
                    <a:pt x="21272" y="17648"/>
                  </a:cubicBezTo>
                  <a:cubicBezTo>
                    <a:pt x="21272" y="17648"/>
                    <a:pt x="21272" y="17648"/>
                    <a:pt x="21272" y="17648"/>
                  </a:cubicBezTo>
                  <a:close/>
                  <a:moveTo>
                    <a:pt x="20584" y="16680"/>
                  </a:moveTo>
                  <a:cubicBezTo>
                    <a:pt x="20445" y="16485"/>
                    <a:pt x="20136" y="16418"/>
                    <a:pt x="19895" y="16531"/>
                  </a:cubicBezTo>
                  <a:lnTo>
                    <a:pt x="15411" y="18632"/>
                  </a:lnTo>
                  <a:cubicBezTo>
                    <a:pt x="15170" y="18745"/>
                    <a:pt x="15087" y="18995"/>
                    <a:pt x="15226" y="19190"/>
                  </a:cubicBezTo>
                  <a:lnTo>
                    <a:pt x="15226" y="19190"/>
                  </a:lnTo>
                  <a:cubicBezTo>
                    <a:pt x="15365" y="19386"/>
                    <a:pt x="15673" y="19453"/>
                    <a:pt x="15915" y="19340"/>
                  </a:cubicBezTo>
                  <a:lnTo>
                    <a:pt x="20399" y="17239"/>
                  </a:lnTo>
                  <a:cubicBezTo>
                    <a:pt x="20640" y="17126"/>
                    <a:pt x="20723" y="16876"/>
                    <a:pt x="20584" y="16680"/>
                  </a:cubicBezTo>
                  <a:cubicBezTo>
                    <a:pt x="20584" y="16680"/>
                    <a:pt x="20584" y="16680"/>
                    <a:pt x="20584" y="16680"/>
                  </a:cubicBezTo>
                  <a:close/>
                  <a:moveTo>
                    <a:pt x="17079" y="20429"/>
                  </a:moveTo>
                  <a:lnTo>
                    <a:pt x="20979" y="18602"/>
                  </a:lnTo>
                  <a:cubicBezTo>
                    <a:pt x="21600" y="19474"/>
                    <a:pt x="21230" y="20591"/>
                    <a:pt x="20153" y="21095"/>
                  </a:cubicBezTo>
                  <a:cubicBezTo>
                    <a:pt x="19076" y="21600"/>
                    <a:pt x="17700" y="21302"/>
                    <a:pt x="17079" y="2042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Shape 10427">
              <a:extLst>
                <a:ext uri="{FF2B5EF4-FFF2-40B4-BE49-F238E27FC236}">
                  <a16:creationId xmlns:a16="http://schemas.microsoft.com/office/drawing/2014/main" id="{53EC67A4-4647-7C43-A486-3C2A0AF05158}"/>
                </a:ext>
              </a:extLst>
            </p:cNvPr>
            <p:cNvSpPr/>
            <p:nvPr/>
          </p:nvSpPr>
          <p:spPr>
            <a:xfrm>
              <a:off x="18227288" y="11702041"/>
              <a:ext cx="536497" cy="851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600" extrusionOk="0">
                  <a:moveTo>
                    <a:pt x="0" y="938"/>
                  </a:moveTo>
                  <a:lnTo>
                    <a:pt x="6284" y="11455"/>
                  </a:lnTo>
                  <a:lnTo>
                    <a:pt x="10032" y="10516"/>
                  </a:lnTo>
                  <a:lnTo>
                    <a:pt x="6771" y="5067"/>
                  </a:lnTo>
                  <a:cubicBezTo>
                    <a:pt x="7276" y="5103"/>
                    <a:pt x="7799" y="5064"/>
                    <a:pt x="8290" y="4918"/>
                  </a:cubicBezTo>
                  <a:cubicBezTo>
                    <a:pt x="9265" y="4628"/>
                    <a:pt x="9902" y="4019"/>
                    <a:pt x="10109" y="3335"/>
                  </a:cubicBezTo>
                  <a:cubicBezTo>
                    <a:pt x="10127" y="3275"/>
                    <a:pt x="10142" y="3214"/>
                    <a:pt x="10154" y="3153"/>
                  </a:cubicBezTo>
                  <a:cubicBezTo>
                    <a:pt x="11859" y="3250"/>
                    <a:pt x="13418" y="3571"/>
                    <a:pt x="14738" y="4133"/>
                  </a:cubicBezTo>
                  <a:cubicBezTo>
                    <a:pt x="16916" y="5061"/>
                    <a:pt x="18325" y="6560"/>
                    <a:pt x="18814" y="8470"/>
                  </a:cubicBezTo>
                  <a:cubicBezTo>
                    <a:pt x="19575" y="11446"/>
                    <a:pt x="17428" y="14404"/>
                    <a:pt x="13562" y="15911"/>
                  </a:cubicBezTo>
                  <a:lnTo>
                    <a:pt x="12515" y="14314"/>
                  </a:lnTo>
                  <a:lnTo>
                    <a:pt x="15137" y="13594"/>
                  </a:lnTo>
                  <a:lnTo>
                    <a:pt x="14615" y="12797"/>
                  </a:lnTo>
                  <a:lnTo>
                    <a:pt x="5054" y="15424"/>
                  </a:lnTo>
                  <a:lnTo>
                    <a:pt x="5577" y="16221"/>
                  </a:lnTo>
                  <a:lnTo>
                    <a:pt x="8203" y="15499"/>
                  </a:lnTo>
                  <a:lnTo>
                    <a:pt x="9904" y="18094"/>
                  </a:lnTo>
                  <a:lnTo>
                    <a:pt x="4408" y="19605"/>
                  </a:lnTo>
                  <a:lnTo>
                    <a:pt x="5716" y="21600"/>
                  </a:lnTo>
                  <a:lnTo>
                    <a:pt x="21015" y="17395"/>
                  </a:lnTo>
                  <a:lnTo>
                    <a:pt x="19707" y="15399"/>
                  </a:lnTo>
                  <a:lnTo>
                    <a:pt x="15876" y="16453"/>
                  </a:lnTo>
                  <a:cubicBezTo>
                    <a:pt x="19603" y="14559"/>
                    <a:pt x="21600" y="11416"/>
                    <a:pt x="20792" y="8258"/>
                  </a:cubicBezTo>
                  <a:cubicBezTo>
                    <a:pt x="20210" y="5981"/>
                    <a:pt x="18497" y="4180"/>
                    <a:pt x="15839" y="3048"/>
                  </a:cubicBezTo>
                  <a:cubicBezTo>
                    <a:pt x="14076" y="2297"/>
                    <a:pt x="11998" y="1893"/>
                    <a:pt x="9725" y="1829"/>
                  </a:cubicBezTo>
                  <a:cubicBezTo>
                    <a:pt x="8880" y="999"/>
                    <a:pt x="7217" y="649"/>
                    <a:pt x="5755" y="1051"/>
                  </a:cubicBezTo>
                  <a:cubicBezTo>
                    <a:pt x="5329" y="1168"/>
                    <a:pt x="4967" y="1337"/>
                    <a:pt x="4668" y="1543"/>
                  </a:cubicBezTo>
                  <a:lnTo>
                    <a:pt x="3742" y="0"/>
                  </a:lnTo>
                  <a:lnTo>
                    <a:pt x="0" y="938"/>
                  </a:lnTo>
                  <a:close/>
                  <a:moveTo>
                    <a:pt x="6539" y="2246"/>
                  </a:moveTo>
                  <a:cubicBezTo>
                    <a:pt x="7096" y="2088"/>
                    <a:pt x="7748" y="2205"/>
                    <a:pt x="8082" y="2533"/>
                  </a:cubicBezTo>
                  <a:cubicBezTo>
                    <a:pt x="8426" y="2872"/>
                    <a:pt x="8318" y="3324"/>
                    <a:pt x="7835" y="3581"/>
                  </a:cubicBezTo>
                  <a:cubicBezTo>
                    <a:pt x="7738" y="3636"/>
                    <a:pt x="7630" y="3685"/>
                    <a:pt x="7504" y="3719"/>
                  </a:cubicBezTo>
                  <a:cubicBezTo>
                    <a:pt x="6877" y="3892"/>
                    <a:pt x="6149" y="3701"/>
                    <a:pt x="5884" y="3295"/>
                  </a:cubicBezTo>
                  <a:cubicBezTo>
                    <a:pt x="5620" y="2890"/>
                    <a:pt x="5916" y="2423"/>
                    <a:pt x="6539" y="22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Shape 10428">
              <a:extLst>
                <a:ext uri="{FF2B5EF4-FFF2-40B4-BE49-F238E27FC236}">
                  <a16:creationId xmlns:a16="http://schemas.microsoft.com/office/drawing/2014/main" id="{61E32D06-306D-674A-99C1-47CBA06D6C01}"/>
                </a:ext>
              </a:extLst>
            </p:cNvPr>
            <p:cNvSpPr/>
            <p:nvPr/>
          </p:nvSpPr>
          <p:spPr>
            <a:xfrm>
              <a:off x="20222346" y="13053979"/>
              <a:ext cx="570427" cy="640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254" extrusionOk="0">
                  <a:moveTo>
                    <a:pt x="8090" y="6610"/>
                  </a:moveTo>
                  <a:lnTo>
                    <a:pt x="8090" y="3934"/>
                  </a:lnTo>
                  <a:lnTo>
                    <a:pt x="19378" y="1852"/>
                  </a:lnTo>
                  <a:lnTo>
                    <a:pt x="19378" y="4528"/>
                  </a:lnTo>
                  <a:cubicBezTo>
                    <a:pt x="19378" y="4528"/>
                    <a:pt x="8090" y="6610"/>
                    <a:pt x="8090" y="6610"/>
                  </a:cubicBezTo>
                  <a:close/>
                  <a:moveTo>
                    <a:pt x="21057" y="0"/>
                  </a:moveTo>
                  <a:lnTo>
                    <a:pt x="6411" y="2701"/>
                  </a:lnTo>
                  <a:lnTo>
                    <a:pt x="6411" y="15495"/>
                  </a:lnTo>
                  <a:cubicBezTo>
                    <a:pt x="5363" y="15254"/>
                    <a:pt x="3972" y="15448"/>
                    <a:pt x="2666" y="16104"/>
                  </a:cubicBezTo>
                  <a:cubicBezTo>
                    <a:pt x="567" y="17160"/>
                    <a:pt x="-518" y="19009"/>
                    <a:pt x="244" y="20236"/>
                  </a:cubicBezTo>
                  <a:cubicBezTo>
                    <a:pt x="1005" y="21462"/>
                    <a:pt x="3325" y="21600"/>
                    <a:pt x="5425" y="20544"/>
                  </a:cubicBezTo>
                  <a:cubicBezTo>
                    <a:pt x="7005" y="19749"/>
                    <a:pt x="8010" y="18505"/>
                    <a:pt x="8085" y="17416"/>
                  </a:cubicBezTo>
                  <a:lnTo>
                    <a:pt x="8090" y="17416"/>
                  </a:lnTo>
                  <a:lnTo>
                    <a:pt x="8090" y="8152"/>
                  </a:lnTo>
                  <a:lnTo>
                    <a:pt x="19378" y="6070"/>
                  </a:lnTo>
                  <a:lnTo>
                    <a:pt x="19378" y="10758"/>
                  </a:lnTo>
                  <a:cubicBezTo>
                    <a:pt x="18330" y="10518"/>
                    <a:pt x="16941" y="10712"/>
                    <a:pt x="15636" y="11368"/>
                  </a:cubicBezTo>
                  <a:cubicBezTo>
                    <a:pt x="13536" y="12424"/>
                    <a:pt x="12452" y="14273"/>
                    <a:pt x="13213" y="15499"/>
                  </a:cubicBezTo>
                  <a:cubicBezTo>
                    <a:pt x="13975" y="16725"/>
                    <a:pt x="16295" y="16863"/>
                    <a:pt x="18395" y="15807"/>
                  </a:cubicBezTo>
                  <a:cubicBezTo>
                    <a:pt x="20060" y="14970"/>
                    <a:pt x="21082" y="13635"/>
                    <a:pt x="21056" y="12506"/>
                  </a:cubicBezTo>
                  <a:lnTo>
                    <a:pt x="21057" y="12506"/>
                  </a:lnTo>
                  <a:cubicBezTo>
                    <a:pt x="21057" y="12506"/>
                    <a:pt x="21057" y="0"/>
                    <a:pt x="21057" y="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Shape 10429">
              <a:extLst>
                <a:ext uri="{FF2B5EF4-FFF2-40B4-BE49-F238E27FC236}">
                  <a16:creationId xmlns:a16="http://schemas.microsoft.com/office/drawing/2014/main" id="{FF362F89-41C0-1747-BC0A-63F20F027F73}"/>
                </a:ext>
              </a:extLst>
            </p:cNvPr>
            <p:cNvSpPr/>
            <p:nvPr/>
          </p:nvSpPr>
          <p:spPr>
            <a:xfrm>
              <a:off x="20917823" y="12545727"/>
              <a:ext cx="387029" cy="5533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11" extrusionOk="0">
                  <a:moveTo>
                    <a:pt x="18683" y="0"/>
                  </a:moveTo>
                  <a:lnTo>
                    <a:pt x="17079" y="1668"/>
                  </a:lnTo>
                  <a:cubicBezTo>
                    <a:pt x="17015" y="1638"/>
                    <a:pt x="16700" y="1488"/>
                    <a:pt x="16700" y="1488"/>
                  </a:cubicBezTo>
                  <a:lnTo>
                    <a:pt x="15441" y="2801"/>
                  </a:lnTo>
                  <a:lnTo>
                    <a:pt x="15820" y="2981"/>
                  </a:lnTo>
                  <a:lnTo>
                    <a:pt x="15441" y="3375"/>
                  </a:lnTo>
                  <a:lnTo>
                    <a:pt x="2730" y="16587"/>
                  </a:lnTo>
                  <a:cubicBezTo>
                    <a:pt x="2279" y="17056"/>
                    <a:pt x="509" y="19614"/>
                    <a:pt x="586" y="20489"/>
                  </a:cubicBezTo>
                  <a:cubicBezTo>
                    <a:pt x="597" y="20614"/>
                    <a:pt x="646" y="20706"/>
                    <a:pt x="742" y="20751"/>
                  </a:cubicBezTo>
                  <a:cubicBezTo>
                    <a:pt x="1508" y="21113"/>
                    <a:pt x="4988" y="18432"/>
                    <a:pt x="5504" y="17895"/>
                  </a:cubicBezTo>
                  <a:lnTo>
                    <a:pt x="18209" y="4684"/>
                  </a:lnTo>
                  <a:lnTo>
                    <a:pt x="18588" y="4289"/>
                  </a:lnTo>
                  <a:lnTo>
                    <a:pt x="18984" y="4477"/>
                  </a:lnTo>
                  <a:lnTo>
                    <a:pt x="14043" y="9610"/>
                  </a:lnTo>
                  <a:lnTo>
                    <a:pt x="14611" y="9879"/>
                  </a:lnTo>
                  <a:lnTo>
                    <a:pt x="20810" y="3434"/>
                  </a:lnTo>
                  <a:cubicBezTo>
                    <a:pt x="20810" y="3434"/>
                    <a:pt x="20191" y="3144"/>
                    <a:pt x="19847" y="2981"/>
                  </a:cubicBezTo>
                  <a:lnTo>
                    <a:pt x="21451" y="1313"/>
                  </a:lnTo>
                  <a:cubicBezTo>
                    <a:pt x="21451" y="1313"/>
                    <a:pt x="18683" y="0"/>
                    <a:pt x="18683" y="0"/>
                  </a:cubicBezTo>
                  <a:close/>
                  <a:moveTo>
                    <a:pt x="586" y="20489"/>
                  </a:moveTo>
                  <a:cubicBezTo>
                    <a:pt x="585" y="20448"/>
                    <a:pt x="574" y="20416"/>
                    <a:pt x="580" y="20368"/>
                  </a:cubicBezTo>
                  <a:lnTo>
                    <a:pt x="319" y="20638"/>
                  </a:lnTo>
                  <a:cubicBezTo>
                    <a:pt x="213" y="20748"/>
                    <a:pt x="-149" y="21394"/>
                    <a:pt x="68" y="21497"/>
                  </a:cubicBezTo>
                  <a:cubicBezTo>
                    <a:pt x="286" y="21600"/>
                    <a:pt x="1004" y="21123"/>
                    <a:pt x="1110" y="21013"/>
                  </a:cubicBezTo>
                  <a:lnTo>
                    <a:pt x="1371" y="20739"/>
                  </a:lnTo>
                  <a:cubicBezTo>
                    <a:pt x="1093" y="20840"/>
                    <a:pt x="868" y="20874"/>
                    <a:pt x="731" y="20810"/>
                  </a:cubicBezTo>
                  <a:cubicBezTo>
                    <a:pt x="624" y="20759"/>
                    <a:pt x="588" y="20638"/>
                    <a:pt x="586" y="204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Shape 10430">
              <a:extLst>
                <a:ext uri="{FF2B5EF4-FFF2-40B4-BE49-F238E27FC236}">
                  <a16:creationId xmlns:a16="http://schemas.microsoft.com/office/drawing/2014/main" id="{172BB3D4-993F-2C43-9F54-BC7E28E06661}"/>
                </a:ext>
              </a:extLst>
            </p:cNvPr>
            <p:cNvSpPr/>
            <p:nvPr/>
          </p:nvSpPr>
          <p:spPr>
            <a:xfrm>
              <a:off x="15503343" y="5283845"/>
              <a:ext cx="387479" cy="4494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64" y="0"/>
                  </a:moveTo>
                  <a:lnTo>
                    <a:pt x="0" y="14712"/>
                  </a:lnTo>
                  <a:lnTo>
                    <a:pt x="12786" y="21600"/>
                  </a:lnTo>
                  <a:lnTo>
                    <a:pt x="21600" y="9440"/>
                  </a:lnTo>
                  <a:lnTo>
                    <a:pt x="20503" y="5300"/>
                  </a:lnTo>
                  <a:lnTo>
                    <a:pt x="10664" y="0"/>
                  </a:lnTo>
                  <a:close/>
                  <a:moveTo>
                    <a:pt x="12273" y="5578"/>
                  </a:moveTo>
                  <a:lnTo>
                    <a:pt x="16930" y="8086"/>
                  </a:lnTo>
                  <a:lnTo>
                    <a:pt x="16635" y="8492"/>
                  </a:lnTo>
                  <a:lnTo>
                    <a:pt x="11979" y="5984"/>
                  </a:lnTo>
                  <a:lnTo>
                    <a:pt x="12273" y="5578"/>
                  </a:lnTo>
                  <a:close/>
                  <a:moveTo>
                    <a:pt x="7043" y="8326"/>
                  </a:moveTo>
                  <a:lnTo>
                    <a:pt x="16357" y="13343"/>
                  </a:lnTo>
                  <a:lnTo>
                    <a:pt x="16071" y="13738"/>
                  </a:lnTo>
                  <a:lnTo>
                    <a:pt x="6757" y="8721"/>
                  </a:lnTo>
                  <a:lnTo>
                    <a:pt x="7043" y="8326"/>
                  </a:lnTo>
                  <a:close/>
                  <a:moveTo>
                    <a:pt x="5596" y="10322"/>
                  </a:moveTo>
                  <a:lnTo>
                    <a:pt x="14910" y="15339"/>
                  </a:lnTo>
                  <a:lnTo>
                    <a:pt x="14616" y="15745"/>
                  </a:lnTo>
                  <a:lnTo>
                    <a:pt x="5302" y="10728"/>
                  </a:lnTo>
                  <a:lnTo>
                    <a:pt x="5596" y="10322"/>
                  </a:lnTo>
                  <a:close/>
                  <a:moveTo>
                    <a:pt x="4150" y="12318"/>
                  </a:moveTo>
                  <a:lnTo>
                    <a:pt x="8807" y="14826"/>
                  </a:lnTo>
                  <a:lnTo>
                    <a:pt x="8512" y="15232"/>
                  </a:lnTo>
                  <a:lnTo>
                    <a:pt x="3856" y="12724"/>
                  </a:lnTo>
                  <a:lnTo>
                    <a:pt x="4150" y="1231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Shape 10431">
              <a:extLst>
                <a:ext uri="{FF2B5EF4-FFF2-40B4-BE49-F238E27FC236}">
                  <a16:creationId xmlns:a16="http://schemas.microsoft.com/office/drawing/2014/main" id="{7BD82372-CE18-5C48-94D7-D9A10616F1CA}"/>
                </a:ext>
              </a:extLst>
            </p:cNvPr>
            <p:cNvSpPr/>
            <p:nvPr/>
          </p:nvSpPr>
          <p:spPr>
            <a:xfrm>
              <a:off x="15809852" y="8962276"/>
              <a:ext cx="461009" cy="97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19" y="0"/>
                  </a:moveTo>
                  <a:lnTo>
                    <a:pt x="15512" y="1725"/>
                  </a:lnTo>
                  <a:cubicBezTo>
                    <a:pt x="15654" y="1751"/>
                    <a:pt x="17066" y="2005"/>
                    <a:pt x="17066" y="2005"/>
                  </a:cubicBezTo>
                  <a:lnTo>
                    <a:pt x="16932" y="2169"/>
                  </a:lnTo>
                  <a:lnTo>
                    <a:pt x="15379" y="1889"/>
                  </a:lnTo>
                  <a:lnTo>
                    <a:pt x="14764" y="2643"/>
                  </a:lnTo>
                  <a:cubicBezTo>
                    <a:pt x="14901" y="2667"/>
                    <a:pt x="15906" y="2848"/>
                    <a:pt x="15906" y="2848"/>
                  </a:cubicBezTo>
                  <a:lnTo>
                    <a:pt x="15773" y="3012"/>
                  </a:lnTo>
                  <a:lnTo>
                    <a:pt x="14631" y="2807"/>
                  </a:lnTo>
                  <a:lnTo>
                    <a:pt x="14016" y="3561"/>
                  </a:lnTo>
                  <a:cubicBezTo>
                    <a:pt x="14158" y="3586"/>
                    <a:pt x="15569" y="3841"/>
                    <a:pt x="15569" y="3841"/>
                  </a:cubicBezTo>
                  <a:lnTo>
                    <a:pt x="15436" y="4004"/>
                  </a:lnTo>
                  <a:lnTo>
                    <a:pt x="13883" y="3724"/>
                  </a:lnTo>
                  <a:lnTo>
                    <a:pt x="13267" y="4479"/>
                  </a:lnTo>
                  <a:cubicBezTo>
                    <a:pt x="13404" y="4504"/>
                    <a:pt x="14409" y="4684"/>
                    <a:pt x="14409" y="4684"/>
                  </a:cubicBezTo>
                  <a:lnTo>
                    <a:pt x="14276" y="4848"/>
                  </a:lnTo>
                  <a:lnTo>
                    <a:pt x="13134" y="4643"/>
                  </a:lnTo>
                  <a:lnTo>
                    <a:pt x="12519" y="5397"/>
                  </a:lnTo>
                  <a:cubicBezTo>
                    <a:pt x="12661" y="5422"/>
                    <a:pt x="14072" y="5676"/>
                    <a:pt x="14072" y="5676"/>
                  </a:cubicBezTo>
                  <a:lnTo>
                    <a:pt x="13939" y="5840"/>
                  </a:lnTo>
                  <a:lnTo>
                    <a:pt x="12386" y="5561"/>
                  </a:lnTo>
                  <a:lnTo>
                    <a:pt x="11771" y="6315"/>
                  </a:lnTo>
                  <a:cubicBezTo>
                    <a:pt x="11908" y="6339"/>
                    <a:pt x="12913" y="6520"/>
                    <a:pt x="12913" y="6520"/>
                  </a:cubicBezTo>
                  <a:lnTo>
                    <a:pt x="12780" y="6684"/>
                  </a:lnTo>
                  <a:lnTo>
                    <a:pt x="11638" y="6478"/>
                  </a:lnTo>
                  <a:lnTo>
                    <a:pt x="11023" y="7232"/>
                  </a:lnTo>
                  <a:cubicBezTo>
                    <a:pt x="11164" y="7258"/>
                    <a:pt x="12575" y="7513"/>
                    <a:pt x="12575" y="7513"/>
                  </a:cubicBezTo>
                  <a:lnTo>
                    <a:pt x="12442" y="7677"/>
                  </a:lnTo>
                  <a:lnTo>
                    <a:pt x="10890" y="7396"/>
                  </a:lnTo>
                  <a:lnTo>
                    <a:pt x="10274" y="8151"/>
                  </a:lnTo>
                  <a:cubicBezTo>
                    <a:pt x="10411" y="8176"/>
                    <a:pt x="11416" y="8356"/>
                    <a:pt x="11416" y="8356"/>
                  </a:cubicBezTo>
                  <a:lnTo>
                    <a:pt x="11283" y="8520"/>
                  </a:lnTo>
                  <a:lnTo>
                    <a:pt x="10141" y="8315"/>
                  </a:lnTo>
                  <a:lnTo>
                    <a:pt x="9526" y="9069"/>
                  </a:lnTo>
                  <a:cubicBezTo>
                    <a:pt x="9667" y="9094"/>
                    <a:pt x="11079" y="9348"/>
                    <a:pt x="11079" y="9348"/>
                  </a:cubicBezTo>
                  <a:lnTo>
                    <a:pt x="10946" y="9512"/>
                  </a:lnTo>
                  <a:lnTo>
                    <a:pt x="9392" y="9232"/>
                  </a:lnTo>
                  <a:lnTo>
                    <a:pt x="8778" y="9986"/>
                  </a:lnTo>
                  <a:cubicBezTo>
                    <a:pt x="8914" y="10011"/>
                    <a:pt x="9919" y="10193"/>
                    <a:pt x="9919" y="10193"/>
                  </a:cubicBezTo>
                  <a:lnTo>
                    <a:pt x="9786" y="10355"/>
                  </a:lnTo>
                  <a:lnTo>
                    <a:pt x="8644" y="10150"/>
                  </a:lnTo>
                  <a:lnTo>
                    <a:pt x="8029" y="10905"/>
                  </a:lnTo>
                  <a:cubicBezTo>
                    <a:pt x="8170" y="10930"/>
                    <a:pt x="9582" y="11185"/>
                    <a:pt x="9582" y="11184"/>
                  </a:cubicBezTo>
                  <a:lnTo>
                    <a:pt x="9449" y="11348"/>
                  </a:lnTo>
                  <a:lnTo>
                    <a:pt x="7896" y="11068"/>
                  </a:lnTo>
                  <a:lnTo>
                    <a:pt x="7281" y="11823"/>
                  </a:lnTo>
                  <a:cubicBezTo>
                    <a:pt x="7417" y="11847"/>
                    <a:pt x="8423" y="12028"/>
                    <a:pt x="8423" y="12028"/>
                  </a:cubicBezTo>
                  <a:lnTo>
                    <a:pt x="8289" y="12192"/>
                  </a:lnTo>
                  <a:lnTo>
                    <a:pt x="7147" y="11987"/>
                  </a:lnTo>
                  <a:lnTo>
                    <a:pt x="6533" y="12740"/>
                  </a:lnTo>
                  <a:cubicBezTo>
                    <a:pt x="6674" y="12766"/>
                    <a:pt x="8086" y="13020"/>
                    <a:pt x="8086" y="13020"/>
                  </a:cubicBezTo>
                  <a:lnTo>
                    <a:pt x="7952" y="13184"/>
                  </a:lnTo>
                  <a:lnTo>
                    <a:pt x="6399" y="12904"/>
                  </a:lnTo>
                  <a:lnTo>
                    <a:pt x="5784" y="13659"/>
                  </a:lnTo>
                  <a:cubicBezTo>
                    <a:pt x="5920" y="13684"/>
                    <a:pt x="6926" y="13864"/>
                    <a:pt x="6926" y="13864"/>
                  </a:cubicBezTo>
                  <a:lnTo>
                    <a:pt x="6792" y="14028"/>
                  </a:lnTo>
                  <a:lnTo>
                    <a:pt x="5651" y="13822"/>
                  </a:lnTo>
                  <a:lnTo>
                    <a:pt x="5036" y="14577"/>
                  </a:lnTo>
                  <a:cubicBezTo>
                    <a:pt x="5177" y="14602"/>
                    <a:pt x="6589" y="14856"/>
                    <a:pt x="6589" y="14856"/>
                  </a:cubicBezTo>
                  <a:lnTo>
                    <a:pt x="6455" y="15020"/>
                  </a:lnTo>
                  <a:lnTo>
                    <a:pt x="4902" y="14741"/>
                  </a:lnTo>
                  <a:lnTo>
                    <a:pt x="4288" y="15494"/>
                  </a:lnTo>
                  <a:cubicBezTo>
                    <a:pt x="4424" y="15519"/>
                    <a:pt x="5430" y="15700"/>
                    <a:pt x="5430" y="15700"/>
                  </a:cubicBezTo>
                  <a:lnTo>
                    <a:pt x="5296" y="15863"/>
                  </a:lnTo>
                  <a:lnTo>
                    <a:pt x="4154" y="15658"/>
                  </a:lnTo>
                  <a:lnTo>
                    <a:pt x="3540" y="16412"/>
                  </a:lnTo>
                  <a:cubicBezTo>
                    <a:pt x="3681" y="16437"/>
                    <a:pt x="5093" y="16691"/>
                    <a:pt x="5093" y="16691"/>
                  </a:cubicBezTo>
                  <a:lnTo>
                    <a:pt x="4959" y="16855"/>
                  </a:lnTo>
                  <a:lnTo>
                    <a:pt x="3406" y="16576"/>
                  </a:lnTo>
                  <a:lnTo>
                    <a:pt x="2791" y="17331"/>
                  </a:lnTo>
                  <a:cubicBezTo>
                    <a:pt x="2927" y="17355"/>
                    <a:pt x="3933" y="17536"/>
                    <a:pt x="3933" y="17536"/>
                  </a:cubicBezTo>
                  <a:lnTo>
                    <a:pt x="3799" y="17700"/>
                  </a:lnTo>
                  <a:lnTo>
                    <a:pt x="2658" y="17493"/>
                  </a:lnTo>
                  <a:lnTo>
                    <a:pt x="2042" y="18248"/>
                  </a:lnTo>
                  <a:cubicBezTo>
                    <a:pt x="2184" y="18274"/>
                    <a:pt x="3596" y="18528"/>
                    <a:pt x="3596" y="18528"/>
                  </a:cubicBezTo>
                  <a:lnTo>
                    <a:pt x="3462" y="18692"/>
                  </a:lnTo>
                  <a:lnTo>
                    <a:pt x="1909" y="18412"/>
                  </a:lnTo>
                  <a:lnTo>
                    <a:pt x="1294" y="19166"/>
                  </a:lnTo>
                  <a:cubicBezTo>
                    <a:pt x="1431" y="19191"/>
                    <a:pt x="2436" y="19371"/>
                    <a:pt x="2436" y="19371"/>
                  </a:cubicBezTo>
                  <a:lnTo>
                    <a:pt x="2303" y="19535"/>
                  </a:lnTo>
                  <a:lnTo>
                    <a:pt x="1161" y="19330"/>
                  </a:lnTo>
                  <a:lnTo>
                    <a:pt x="546" y="20084"/>
                  </a:lnTo>
                  <a:cubicBezTo>
                    <a:pt x="688" y="20109"/>
                    <a:pt x="2099" y="20364"/>
                    <a:pt x="2099" y="20364"/>
                  </a:cubicBezTo>
                  <a:lnTo>
                    <a:pt x="1966" y="20527"/>
                  </a:lnTo>
                  <a:lnTo>
                    <a:pt x="413" y="20248"/>
                  </a:lnTo>
                  <a:lnTo>
                    <a:pt x="0" y="20754"/>
                  </a:lnTo>
                  <a:lnTo>
                    <a:pt x="4681" y="21600"/>
                  </a:lnTo>
                  <a:lnTo>
                    <a:pt x="21600" y="846"/>
                  </a:lnTo>
                  <a:lnTo>
                    <a:pt x="16919" y="0"/>
                  </a:lnTo>
                  <a:close/>
                  <a:moveTo>
                    <a:pt x="18807" y="978"/>
                  </a:moveTo>
                  <a:cubicBezTo>
                    <a:pt x="19275" y="1062"/>
                    <a:pt x="19509" y="1308"/>
                    <a:pt x="19330" y="1528"/>
                  </a:cubicBezTo>
                  <a:cubicBezTo>
                    <a:pt x="19151" y="1748"/>
                    <a:pt x="18626" y="1858"/>
                    <a:pt x="18158" y="1774"/>
                  </a:cubicBezTo>
                  <a:cubicBezTo>
                    <a:pt x="17691" y="1689"/>
                    <a:pt x="17457" y="1442"/>
                    <a:pt x="17637" y="1222"/>
                  </a:cubicBezTo>
                  <a:cubicBezTo>
                    <a:pt x="17816" y="1002"/>
                    <a:pt x="18340" y="893"/>
                    <a:pt x="18807" y="9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Shape 10432">
              <a:extLst>
                <a:ext uri="{FF2B5EF4-FFF2-40B4-BE49-F238E27FC236}">
                  <a16:creationId xmlns:a16="http://schemas.microsoft.com/office/drawing/2014/main" id="{60E605C0-C58E-F740-A46A-53472EB0E750}"/>
                </a:ext>
              </a:extLst>
            </p:cNvPr>
            <p:cNvSpPr/>
            <p:nvPr/>
          </p:nvSpPr>
          <p:spPr>
            <a:xfrm>
              <a:off x="21191605" y="12910829"/>
              <a:ext cx="410124" cy="454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Shape 10433">
              <a:extLst>
                <a:ext uri="{FF2B5EF4-FFF2-40B4-BE49-F238E27FC236}">
                  <a16:creationId xmlns:a16="http://schemas.microsoft.com/office/drawing/2014/main" id="{84715818-E132-DA49-AFA9-40FCD04BD352}"/>
                </a:ext>
              </a:extLst>
            </p:cNvPr>
            <p:cNvSpPr/>
            <p:nvPr/>
          </p:nvSpPr>
          <p:spPr>
            <a:xfrm>
              <a:off x="19604389" y="11273229"/>
              <a:ext cx="550222" cy="527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5" h="21600" extrusionOk="0">
                  <a:moveTo>
                    <a:pt x="8914" y="18801"/>
                  </a:moveTo>
                  <a:lnTo>
                    <a:pt x="4785" y="21600"/>
                  </a:lnTo>
                  <a:lnTo>
                    <a:pt x="4816" y="16426"/>
                  </a:lnTo>
                  <a:cubicBezTo>
                    <a:pt x="4816" y="16426"/>
                    <a:pt x="8914" y="18801"/>
                    <a:pt x="8914" y="18801"/>
                  </a:cubicBezTo>
                  <a:close/>
                  <a:moveTo>
                    <a:pt x="13648" y="9886"/>
                  </a:moveTo>
                  <a:cubicBezTo>
                    <a:pt x="14256" y="10473"/>
                    <a:pt x="14710" y="11017"/>
                    <a:pt x="14897" y="11332"/>
                  </a:cubicBezTo>
                  <a:cubicBezTo>
                    <a:pt x="15850" y="10515"/>
                    <a:pt x="17245" y="10354"/>
                    <a:pt x="18616" y="11148"/>
                  </a:cubicBezTo>
                  <a:cubicBezTo>
                    <a:pt x="20411" y="12189"/>
                    <a:pt x="21595" y="16528"/>
                    <a:pt x="21595" y="16528"/>
                  </a:cubicBezTo>
                  <a:cubicBezTo>
                    <a:pt x="21595" y="16528"/>
                    <a:pt x="21592" y="16527"/>
                    <a:pt x="21588" y="16526"/>
                  </a:cubicBezTo>
                  <a:cubicBezTo>
                    <a:pt x="21592" y="16529"/>
                    <a:pt x="21593" y="16531"/>
                    <a:pt x="21593" y="16531"/>
                  </a:cubicBezTo>
                  <a:cubicBezTo>
                    <a:pt x="21593" y="16531"/>
                    <a:pt x="17444" y="17785"/>
                    <a:pt x="15649" y="16745"/>
                  </a:cubicBezTo>
                  <a:cubicBezTo>
                    <a:pt x="14292" y="15958"/>
                    <a:pt x="13682" y="14654"/>
                    <a:pt x="13824" y="13387"/>
                  </a:cubicBezTo>
                  <a:cubicBezTo>
                    <a:pt x="13475" y="13392"/>
                    <a:pt x="12782" y="13278"/>
                    <a:pt x="11970" y="13046"/>
                  </a:cubicBezTo>
                  <a:lnTo>
                    <a:pt x="9286" y="18101"/>
                  </a:lnTo>
                  <a:lnTo>
                    <a:pt x="5188" y="15725"/>
                  </a:lnTo>
                  <a:lnTo>
                    <a:pt x="7746" y="10909"/>
                  </a:lnTo>
                  <a:cubicBezTo>
                    <a:pt x="5611" y="9358"/>
                    <a:pt x="2500" y="6818"/>
                    <a:pt x="1282" y="5700"/>
                  </a:cubicBezTo>
                  <a:cubicBezTo>
                    <a:pt x="139" y="4651"/>
                    <a:pt x="14" y="4208"/>
                    <a:pt x="8" y="4074"/>
                  </a:cubicBezTo>
                  <a:cubicBezTo>
                    <a:pt x="-5" y="4066"/>
                    <a:pt x="-1" y="4060"/>
                    <a:pt x="9" y="4052"/>
                  </a:cubicBezTo>
                  <a:cubicBezTo>
                    <a:pt x="10" y="4035"/>
                    <a:pt x="13" y="4026"/>
                    <a:pt x="13" y="4026"/>
                  </a:cubicBezTo>
                  <a:cubicBezTo>
                    <a:pt x="143" y="3970"/>
                    <a:pt x="568" y="3846"/>
                    <a:pt x="2025" y="4303"/>
                  </a:cubicBezTo>
                  <a:cubicBezTo>
                    <a:pt x="3577" y="4790"/>
                    <a:pt x="7287" y="6203"/>
                    <a:pt x="9677" y="7273"/>
                  </a:cubicBezTo>
                  <a:lnTo>
                    <a:pt x="11818" y="3240"/>
                  </a:lnTo>
                  <a:lnTo>
                    <a:pt x="15917" y="5613"/>
                  </a:lnTo>
                  <a:cubicBezTo>
                    <a:pt x="15917" y="5613"/>
                    <a:pt x="13648" y="9886"/>
                    <a:pt x="13648" y="9886"/>
                  </a:cubicBezTo>
                  <a:close/>
                  <a:moveTo>
                    <a:pt x="12197" y="2525"/>
                  </a:moveTo>
                  <a:lnTo>
                    <a:pt x="13538" y="0"/>
                  </a:lnTo>
                  <a:lnTo>
                    <a:pt x="17637" y="2372"/>
                  </a:lnTo>
                  <a:lnTo>
                    <a:pt x="16296" y="4898"/>
                  </a:lnTo>
                  <a:cubicBezTo>
                    <a:pt x="16296" y="4898"/>
                    <a:pt x="12197" y="2525"/>
                    <a:pt x="12197" y="252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Shape 10434">
              <a:extLst>
                <a:ext uri="{FF2B5EF4-FFF2-40B4-BE49-F238E27FC236}">
                  <a16:creationId xmlns:a16="http://schemas.microsoft.com/office/drawing/2014/main" id="{0AF0E82B-AF6A-6B40-874C-E3B469EBD4EB}"/>
                </a:ext>
              </a:extLst>
            </p:cNvPr>
            <p:cNvSpPr/>
            <p:nvPr/>
          </p:nvSpPr>
          <p:spPr>
            <a:xfrm>
              <a:off x="17735944" y="13251073"/>
              <a:ext cx="392649" cy="42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2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Shape 10435">
              <a:extLst>
                <a:ext uri="{FF2B5EF4-FFF2-40B4-BE49-F238E27FC236}">
                  <a16:creationId xmlns:a16="http://schemas.microsoft.com/office/drawing/2014/main" id="{4FBBAB7F-ED23-6A43-904D-38E80F24742C}"/>
                </a:ext>
              </a:extLst>
            </p:cNvPr>
            <p:cNvSpPr/>
            <p:nvPr/>
          </p:nvSpPr>
          <p:spPr>
            <a:xfrm>
              <a:off x="17721874" y="12822423"/>
              <a:ext cx="359032" cy="414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0293" y="15970"/>
                  </a:lnTo>
                  <a:lnTo>
                    <a:pt x="15488" y="19464"/>
                  </a:lnTo>
                  <a:cubicBezTo>
                    <a:pt x="15488" y="19464"/>
                    <a:pt x="21600" y="21600"/>
                    <a:pt x="21600" y="21600"/>
                  </a:cubicBezTo>
                  <a:close/>
                  <a:moveTo>
                    <a:pt x="14827" y="18782"/>
                  </a:moveTo>
                  <a:lnTo>
                    <a:pt x="19632" y="15288"/>
                  </a:lnTo>
                  <a:lnTo>
                    <a:pt x="7863" y="3150"/>
                  </a:lnTo>
                  <a:lnTo>
                    <a:pt x="3055" y="6642"/>
                  </a:lnTo>
                  <a:cubicBezTo>
                    <a:pt x="3055" y="6642"/>
                    <a:pt x="14827" y="18782"/>
                    <a:pt x="14827" y="18782"/>
                  </a:cubicBezTo>
                  <a:close/>
                  <a:moveTo>
                    <a:pt x="2382" y="5946"/>
                  </a:moveTo>
                  <a:lnTo>
                    <a:pt x="7189" y="2455"/>
                  </a:lnTo>
                  <a:lnTo>
                    <a:pt x="4808" y="0"/>
                  </a:lnTo>
                  <a:lnTo>
                    <a:pt x="0" y="3492"/>
                  </a:lnTo>
                  <a:cubicBezTo>
                    <a:pt x="0" y="3492"/>
                    <a:pt x="2382" y="5946"/>
                    <a:pt x="2382" y="594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Shape 10436">
              <a:extLst>
                <a:ext uri="{FF2B5EF4-FFF2-40B4-BE49-F238E27FC236}">
                  <a16:creationId xmlns:a16="http://schemas.microsoft.com/office/drawing/2014/main" id="{3DCD9EA2-D048-9043-A157-997BC56BD80C}"/>
                </a:ext>
              </a:extLst>
            </p:cNvPr>
            <p:cNvSpPr/>
            <p:nvPr/>
          </p:nvSpPr>
          <p:spPr>
            <a:xfrm>
              <a:off x="18877036" y="12145369"/>
              <a:ext cx="326230" cy="303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Shape 10437">
              <a:extLst>
                <a:ext uri="{FF2B5EF4-FFF2-40B4-BE49-F238E27FC236}">
                  <a16:creationId xmlns:a16="http://schemas.microsoft.com/office/drawing/2014/main" id="{A5691162-1B9A-E44B-B07F-2D2838776ECD}"/>
                </a:ext>
              </a:extLst>
            </p:cNvPr>
            <p:cNvSpPr/>
            <p:nvPr/>
          </p:nvSpPr>
          <p:spPr>
            <a:xfrm>
              <a:off x="21489022" y="13379422"/>
              <a:ext cx="326230" cy="303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Shape 10438">
              <a:extLst>
                <a:ext uri="{FF2B5EF4-FFF2-40B4-BE49-F238E27FC236}">
                  <a16:creationId xmlns:a16="http://schemas.microsoft.com/office/drawing/2014/main" id="{5A1FE574-9AB3-564E-8214-6C7FB11719A1}"/>
                </a:ext>
              </a:extLst>
            </p:cNvPr>
            <p:cNvSpPr/>
            <p:nvPr/>
          </p:nvSpPr>
          <p:spPr>
            <a:xfrm>
              <a:off x="15223803" y="10656379"/>
              <a:ext cx="1231113" cy="1023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059" extrusionOk="0">
                  <a:moveTo>
                    <a:pt x="5067" y="1749"/>
                  </a:moveTo>
                  <a:cubicBezTo>
                    <a:pt x="3889" y="2785"/>
                    <a:pt x="2937" y="4241"/>
                    <a:pt x="2399" y="6003"/>
                  </a:cubicBezTo>
                  <a:cubicBezTo>
                    <a:pt x="1643" y="8477"/>
                    <a:pt x="1865" y="11193"/>
                    <a:pt x="2990" y="13443"/>
                  </a:cubicBezTo>
                  <a:cubicBezTo>
                    <a:pt x="3870" y="15269"/>
                    <a:pt x="5250" y="16660"/>
                    <a:pt x="6922" y="17380"/>
                  </a:cubicBezTo>
                  <a:cubicBezTo>
                    <a:pt x="9451" y="18469"/>
                    <a:pt x="12240" y="17907"/>
                    <a:pt x="14313" y="15902"/>
                  </a:cubicBezTo>
                  <a:cubicBezTo>
                    <a:pt x="18651" y="11419"/>
                    <a:pt x="17421" y="3049"/>
                    <a:pt x="12063" y="579"/>
                  </a:cubicBezTo>
                  <a:cubicBezTo>
                    <a:pt x="9632" y="-541"/>
                    <a:pt x="7029" y="23"/>
                    <a:pt x="5067" y="1749"/>
                  </a:cubicBezTo>
                  <a:close/>
                  <a:moveTo>
                    <a:pt x="144" y="7068"/>
                  </a:moveTo>
                  <a:cubicBezTo>
                    <a:pt x="-293" y="10041"/>
                    <a:pt x="271" y="13044"/>
                    <a:pt x="1730" y="15514"/>
                  </a:cubicBezTo>
                  <a:cubicBezTo>
                    <a:pt x="3189" y="17983"/>
                    <a:pt x="5373" y="19622"/>
                    <a:pt x="7873" y="20141"/>
                  </a:cubicBezTo>
                  <a:cubicBezTo>
                    <a:pt x="10701" y="20728"/>
                    <a:pt x="13525" y="19736"/>
                    <a:pt x="15626" y="17641"/>
                  </a:cubicBezTo>
                  <a:cubicBezTo>
                    <a:pt x="16046" y="17222"/>
                    <a:pt x="16441" y="16756"/>
                    <a:pt x="16797" y="16252"/>
                  </a:cubicBezTo>
                  <a:lnTo>
                    <a:pt x="17968" y="17912"/>
                  </a:lnTo>
                  <a:lnTo>
                    <a:pt x="15970" y="19906"/>
                  </a:lnTo>
                  <a:lnTo>
                    <a:pt x="16784" y="21059"/>
                  </a:lnTo>
                  <a:lnTo>
                    <a:pt x="21307" y="16546"/>
                  </a:lnTo>
                  <a:lnTo>
                    <a:pt x="20493" y="15393"/>
                  </a:lnTo>
                  <a:lnTo>
                    <a:pt x="18938" y="16945"/>
                  </a:lnTo>
                  <a:lnTo>
                    <a:pt x="17563" y="14996"/>
                  </a:lnTo>
                  <a:cubicBezTo>
                    <a:pt x="17707" y="14724"/>
                    <a:pt x="17841" y="14443"/>
                    <a:pt x="17966" y="14154"/>
                  </a:cubicBezTo>
                  <a:cubicBezTo>
                    <a:pt x="18091" y="13865"/>
                    <a:pt x="18199" y="13564"/>
                    <a:pt x="18303" y="13258"/>
                  </a:cubicBezTo>
                  <a:lnTo>
                    <a:pt x="17136" y="12695"/>
                  </a:lnTo>
                  <a:cubicBezTo>
                    <a:pt x="15692" y="16940"/>
                    <a:pt x="11882" y="19451"/>
                    <a:pt x="8083" y="18662"/>
                  </a:cubicBezTo>
                  <a:cubicBezTo>
                    <a:pt x="5916" y="18212"/>
                    <a:pt x="4035" y="16786"/>
                    <a:pt x="2770" y="14645"/>
                  </a:cubicBezTo>
                  <a:cubicBezTo>
                    <a:pt x="1505" y="12505"/>
                    <a:pt x="1009" y="9912"/>
                    <a:pt x="1387" y="7335"/>
                  </a:cubicBezTo>
                  <a:lnTo>
                    <a:pt x="144" y="7068"/>
                  </a:lnTo>
                  <a:close/>
                  <a:moveTo>
                    <a:pt x="5335" y="2836"/>
                  </a:moveTo>
                  <a:cubicBezTo>
                    <a:pt x="5642" y="2547"/>
                    <a:pt x="5974" y="2293"/>
                    <a:pt x="6321" y="2073"/>
                  </a:cubicBezTo>
                  <a:cubicBezTo>
                    <a:pt x="6377" y="2351"/>
                    <a:pt x="6420" y="2627"/>
                    <a:pt x="6454" y="2907"/>
                  </a:cubicBezTo>
                  <a:cubicBezTo>
                    <a:pt x="6487" y="3186"/>
                    <a:pt x="6509" y="3472"/>
                    <a:pt x="6523" y="3752"/>
                  </a:cubicBezTo>
                  <a:cubicBezTo>
                    <a:pt x="6184" y="3732"/>
                    <a:pt x="5841" y="3730"/>
                    <a:pt x="5502" y="3738"/>
                  </a:cubicBezTo>
                  <a:cubicBezTo>
                    <a:pt x="5162" y="3746"/>
                    <a:pt x="4828" y="3762"/>
                    <a:pt x="4490" y="3798"/>
                  </a:cubicBezTo>
                  <a:cubicBezTo>
                    <a:pt x="4750" y="3451"/>
                    <a:pt x="5029" y="3125"/>
                    <a:pt x="5335" y="2836"/>
                  </a:cubicBezTo>
                  <a:close/>
                  <a:moveTo>
                    <a:pt x="3789" y="4905"/>
                  </a:moveTo>
                  <a:cubicBezTo>
                    <a:pt x="4243" y="4824"/>
                    <a:pt x="4700" y="4769"/>
                    <a:pt x="5156" y="4743"/>
                  </a:cubicBezTo>
                  <a:cubicBezTo>
                    <a:pt x="5613" y="4717"/>
                    <a:pt x="6071" y="4719"/>
                    <a:pt x="6527" y="4747"/>
                  </a:cubicBezTo>
                  <a:cubicBezTo>
                    <a:pt x="6511" y="5144"/>
                    <a:pt x="6474" y="5550"/>
                    <a:pt x="6416" y="5942"/>
                  </a:cubicBezTo>
                  <a:cubicBezTo>
                    <a:pt x="6358" y="6335"/>
                    <a:pt x="6283" y="6721"/>
                    <a:pt x="6183" y="7106"/>
                  </a:cubicBezTo>
                  <a:lnTo>
                    <a:pt x="3360" y="5892"/>
                  </a:lnTo>
                  <a:cubicBezTo>
                    <a:pt x="3422" y="5724"/>
                    <a:pt x="3488" y="5550"/>
                    <a:pt x="3560" y="5387"/>
                  </a:cubicBezTo>
                  <a:cubicBezTo>
                    <a:pt x="3631" y="5225"/>
                    <a:pt x="3708" y="5061"/>
                    <a:pt x="3789" y="4905"/>
                  </a:cubicBezTo>
                  <a:close/>
                  <a:moveTo>
                    <a:pt x="7125" y="1576"/>
                  </a:moveTo>
                  <a:cubicBezTo>
                    <a:pt x="7809" y="1266"/>
                    <a:pt x="8522" y="1092"/>
                    <a:pt x="9239" y="1059"/>
                  </a:cubicBezTo>
                  <a:cubicBezTo>
                    <a:pt x="9955" y="1027"/>
                    <a:pt x="10670" y="1128"/>
                    <a:pt x="11369" y="1373"/>
                  </a:cubicBezTo>
                  <a:lnTo>
                    <a:pt x="10388" y="4605"/>
                  </a:lnTo>
                  <a:cubicBezTo>
                    <a:pt x="9901" y="4414"/>
                    <a:pt x="9404" y="4249"/>
                    <a:pt x="8905" y="4120"/>
                  </a:cubicBezTo>
                  <a:cubicBezTo>
                    <a:pt x="8407" y="3990"/>
                    <a:pt x="7907" y="3891"/>
                    <a:pt x="7401" y="3825"/>
                  </a:cubicBezTo>
                  <a:cubicBezTo>
                    <a:pt x="7389" y="3447"/>
                    <a:pt x="7359" y="3069"/>
                    <a:pt x="7314" y="2692"/>
                  </a:cubicBezTo>
                  <a:cubicBezTo>
                    <a:pt x="7268" y="2315"/>
                    <a:pt x="7205" y="1950"/>
                    <a:pt x="7125" y="1576"/>
                  </a:cubicBezTo>
                  <a:close/>
                  <a:moveTo>
                    <a:pt x="3066" y="6828"/>
                  </a:moveTo>
                  <a:lnTo>
                    <a:pt x="5890" y="8043"/>
                  </a:lnTo>
                  <a:cubicBezTo>
                    <a:pt x="5764" y="8384"/>
                    <a:pt x="5625" y="8719"/>
                    <a:pt x="5468" y="9040"/>
                  </a:cubicBezTo>
                  <a:cubicBezTo>
                    <a:pt x="5310" y="9361"/>
                    <a:pt x="5138" y="9666"/>
                    <a:pt x="4951" y="9963"/>
                  </a:cubicBezTo>
                  <a:cubicBezTo>
                    <a:pt x="4578" y="9629"/>
                    <a:pt x="4217" y="9279"/>
                    <a:pt x="3874" y="8902"/>
                  </a:cubicBezTo>
                  <a:cubicBezTo>
                    <a:pt x="3532" y="8525"/>
                    <a:pt x="3202" y="8131"/>
                    <a:pt x="2893" y="7713"/>
                  </a:cubicBezTo>
                  <a:cubicBezTo>
                    <a:pt x="2915" y="7565"/>
                    <a:pt x="2943" y="7407"/>
                    <a:pt x="2973" y="7261"/>
                  </a:cubicBezTo>
                  <a:cubicBezTo>
                    <a:pt x="3002" y="7114"/>
                    <a:pt x="3030" y="6974"/>
                    <a:pt x="3066" y="6828"/>
                  </a:cubicBezTo>
                  <a:close/>
                  <a:moveTo>
                    <a:pt x="2802" y="9057"/>
                  </a:moveTo>
                  <a:cubicBezTo>
                    <a:pt x="3052" y="9361"/>
                    <a:pt x="3305" y="9650"/>
                    <a:pt x="3574" y="9930"/>
                  </a:cubicBezTo>
                  <a:cubicBezTo>
                    <a:pt x="3843" y="10210"/>
                    <a:pt x="4128" y="10480"/>
                    <a:pt x="4413" y="10736"/>
                  </a:cubicBezTo>
                  <a:cubicBezTo>
                    <a:pt x="4240" y="10959"/>
                    <a:pt x="4046" y="11175"/>
                    <a:pt x="3855" y="11378"/>
                  </a:cubicBezTo>
                  <a:cubicBezTo>
                    <a:pt x="3663" y="11581"/>
                    <a:pt x="3470" y="11770"/>
                    <a:pt x="3263" y="11952"/>
                  </a:cubicBezTo>
                  <a:cubicBezTo>
                    <a:pt x="3107" y="11485"/>
                    <a:pt x="2988" y="11008"/>
                    <a:pt x="2911" y="10524"/>
                  </a:cubicBezTo>
                  <a:cubicBezTo>
                    <a:pt x="2833" y="10040"/>
                    <a:pt x="2802" y="9549"/>
                    <a:pt x="2802" y="9057"/>
                  </a:cubicBezTo>
                  <a:close/>
                  <a:moveTo>
                    <a:pt x="7388" y="4837"/>
                  </a:moveTo>
                  <a:cubicBezTo>
                    <a:pt x="7847" y="4900"/>
                    <a:pt x="8303" y="4999"/>
                    <a:pt x="8754" y="5117"/>
                  </a:cubicBezTo>
                  <a:cubicBezTo>
                    <a:pt x="9206" y="5235"/>
                    <a:pt x="9653" y="5369"/>
                    <a:pt x="10094" y="5542"/>
                  </a:cubicBezTo>
                  <a:lnTo>
                    <a:pt x="9216" y="8417"/>
                  </a:lnTo>
                  <a:lnTo>
                    <a:pt x="6979" y="7447"/>
                  </a:lnTo>
                  <a:cubicBezTo>
                    <a:pt x="7094" y="7020"/>
                    <a:pt x="7183" y="6594"/>
                    <a:pt x="7252" y="6158"/>
                  </a:cubicBezTo>
                  <a:cubicBezTo>
                    <a:pt x="7322" y="5723"/>
                    <a:pt x="7367" y="5277"/>
                    <a:pt x="7388" y="4837"/>
                  </a:cubicBezTo>
                  <a:close/>
                  <a:moveTo>
                    <a:pt x="12165" y="1714"/>
                  </a:moveTo>
                  <a:cubicBezTo>
                    <a:pt x="12833" y="2061"/>
                    <a:pt x="13444" y="2536"/>
                    <a:pt x="13976" y="3109"/>
                  </a:cubicBezTo>
                  <a:cubicBezTo>
                    <a:pt x="14508" y="3681"/>
                    <a:pt x="14966" y="4358"/>
                    <a:pt x="15323" y="5119"/>
                  </a:cubicBezTo>
                  <a:cubicBezTo>
                    <a:pt x="15135" y="5279"/>
                    <a:pt x="14943" y="5447"/>
                    <a:pt x="14767" y="5623"/>
                  </a:cubicBezTo>
                  <a:cubicBezTo>
                    <a:pt x="14452" y="5937"/>
                    <a:pt x="14161" y="6275"/>
                    <a:pt x="13887" y="6637"/>
                  </a:cubicBezTo>
                  <a:cubicBezTo>
                    <a:pt x="13463" y="6300"/>
                    <a:pt x="13028" y="5990"/>
                    <a:pt x="12576" y="5708"/>
                  </a:cubicBezTo>
                  <a:cubicBezTo>
                    <a:pt x="12124" y="5426"/>
                    <a:pt x="11652" y="5180"/>
                    <a:pt x="11175" y="4955"/>
                  </a:cubicBezTo>
                  <a:lnTo>
                    <a:pt x="12165" y="1714"/>
                  </a:lnTo>
                  <a:close/>
                  <a:moveTo>
                    <a:pt x="6686" y="8384"/>
                  </a:moveTo>
                  <a:lnTo>
                    <a:pt x="8930" y="9363"/>
                  </a:lnTo>
                  <a:lnTo>
                    <a:pt x="8095" y="12077"/>
                  </a:lnTo>
                  <a:cubicBezTo>
                    <a:pt x="7666" y="11873"/>
                    <a:pt x="7252" y="11647"/>
                    <a:pt x="6844" y="11394"/>
                  </a:cubicBezTo>
                  <a:cubicBezTo>
                    <a:pt x="6436" y="11141"/>
                    <a:pt x="6042" y="10862"/>
                    <a:pt x="5658" y="10561"/>
                  </a:cubicBezTo>
                  <a:cubicBezTo>
                    <a:pt x="5865" y="10226"/>
                    <a:pt x="6051" y="9868"/>
                    <a:pt x="6224" y="9506"/>
                  </a:cubicBezTo>
                  <a:cubicBezTo>
                    <a:pt x="6396" y="9143"/>
                    <a:pt x="6550" y="8768"/>
                    <a:pt x="6686" y="8384"/>
                  </a:cubicBezTo>
                  <a:close/>
                  <a:moveTo>
                    <a:pt x="5128" y="11344"/>
                  </a:moveTo>
                  <a:cubicBezTo>
                    <a:pt x="5549" y="11678"/>
                    <a:pt x="5983" y="11984"/>
                    <a:pt x="6431" y="12263"/>
                  </a:cubicBezTo>
                  <a:cubicBezTo>
                    <a:pt x="6880" y="12542"/>
                    <a:pt x="7336" y="12800"/>
                    <a:pt x="7808" y="13023"/>
                  </a:cubicBezTo>
                  <a:lnTo>
                    <a:pt x="6820" y="16246"/>
                  </a:lnTo>
                  <a:cubicBezTo>
                    <a:pt x="6157" y="15901"/>
                    <a:pt x="5551" y="15437"/>
                    <a:pt x="5023" y="14871"/>
                  </a:cubicBezTo>
                  <a:cubicBezTo>
                    <a:pt x="4495" y="14304"/>
                    <a:pt x="4047" y="13632"/>
                    <a:pt x="3690" y="12880"/>
                  </a:cubicBezTo>
                  <a:cubicBezTo>
                    <a:pt x="3863" y="12732"/>
                    <a:pt x="4034" y="12588"/>
                    <a:pt x="4196" y="12426"/>
                  </a:cubicBezTo>
                  <a:cubicBezTo>
                    <a:pt x="4362" y="12260"/>
                    <a:pt x="4521" y="12077"/>
                    <a:pt x="4677" y="11896"/>
                  </a:cubicBezTo>
                  <a:cubicBezTo>
                    <a:pt x="4831" y="11716"/>
                    <a:pt x="4984" y="11536"/>
                    <a:pt x="5128" y="11344"/>
                  </a:cubicBezTo>
                  <a:close/>
                  <a:moveTo>
                    <a:pt x="10890" y="5883"/>
                  </a:moveTo>
                  <a:cubicBezTo>
                    <a:pt x="11322" y="6088"/>
                    <a:pt x="11745" y="6330"/>
                    <a:pt x="12155" y="6586"/>
                  </a:cubicBezTo>
                  <a:cubicBezTo>
                    <a:pt x="12566" y="6841"/>
                    <a:pt x="12970" y="7117"/>
                    <a:pt x="13357" y="7420"/>
                  </a:cubicBezTo>
                  <a:cubicBezTo>
                    <a:pt x="13134" y="7775"/>
                    <a:pt x="12924" y="8140"/>
                    <a:pt x="12741" y="8526"/>
                  </a:cubicBezTo>
                  <a:cubicBezTo>
                    <a:pt x="12557" y="8911"/>
                    <a:pt x="12392" y="9315"/>
                    <a:pt x="12250" y="9727"/>
                  </a:cubicBezTo>
                  <a:lnTo>
                    <a:pt x="10012" y="8758"/>
                  </a:lnTo>
                  <a:lnTo>
                    <a:pt x="10890" y="5883"/>
                  </a:lnTo>
                  <a:close/>
                  <a:moveTo>
                    <a:pt x="9726" y="9704"/>
                  </a:moveTo>
                  <a:lnTo>
                    <a:pt x="11963" y="10674"/>
                  </a:lnTo>
                  <a:cubicBezTo>
                    <a:pt x="11858" y="11075"/>
                    <a:pt x="11775" y="11483"/>
                    <a:pt x="11711" y="11891"/>
                  </a:cubicBezTo>
                  <a:cubicBezTo>
                    <a:pt x="11647" y="12299"/>
                    <a:pt x="11605" y="12707"/>
                    <a:pt x="11582" y="13121"/>
                  </a:cubicBezTo>
                  <a:cubicBezTo>
                    <a:pt x="11125" y="13057"/>
                    <a:pt x="10671" y="12969"/>
                    <a:pt x="10223" y="12851"/>
                  </a:cubicBezTo>
                  <a:cubicBezTo>
                    <a:pt x="9773" y="12733"/>
                    <a:pt x="9330" y="12589"/>
                    <a:pt x="8891" y="12417"/>
                  </a:cubicBezTo>
                  <a:lnTo>
                    <a:pt x="9726" y="9704"/>
                  </a:lnTo>
                  <a:close/>
                  <a:moveTo>
                    <a:pt x="15110" y="6653"/>
                  </a:moveTo>
                  <a:cubicBezTo>
                    <a:pt x="15286" y="6465"/>
                    <a:pt x="15468" y="6291"/>
                    <a:pt x="15660" y="6121"/>
                  </a:cubicBezTo>
                  <a:cubicBezTo>
                    <a:pt x="15809" y="6562"/>
                    <a:pt x="15931" y="7009"/>
                    <a:pt x="16010" y="7466"/>
                  </a:cubicBezTo>
                  <a:cubicBezTo>
                    <a:pt x="16090" y="7922"/>
                    <a:pt x="16131" y="8379"/>
                    <a:pt x="16141" y="8842"/>
                  </a:cubicBezTo>
                  <a:cubicBezTo>
                    <a:pt x="15901" y="8554"/>
                    <a:pt x="15654" y="8277"/>
                    <a:pt x="15397" y="8010"/>
                  </a:cubicBezTo>
                  <a:cubicBezTo>
                    <a:pt x="15141" y="7743"/>
                    <a:pt x="14873" y="7490"/>
                    <a:pt x="14601" y="7245"/>
                  </a:cubicBezTo>
                  <a:cubicBezTo>
                    <a:pt x="14764" y="7040"/>
                    <a:pt x="14933" y="6842"/>
                    <a:pt x="15110" y="6653"/>
                  </a:cubicBezTo>
                  <a:close/>
                  <a:moveTo>
                    <a:pt x="8605" y="13364"/>
                  </a:moveTo>
                  <a:cubicBezTo>
                    <a:pt x="9087" y="13554"/>
                    <a:pt x="9570" y="13710"/>
                    <a:pt x="10065" y="13838"/>
                  </a:cubicBezTo>
                  <a:cubicBezTo>
                    <a:pt x="10559" y="13967"/>
                    <a:pt x="11066" y="14066"/>
                    <a:pt x="11569" y="14133"/>
                  </a:cubicBezTo>
                  <a:cubicBezTo>
                    <a:pt x="11579" y="14514"/>
                    <a:pt x="11603" y="14895"/>
                    <a:pt x="11648" y="15274"/>
                  </a:cubicBezTo>
                  <a:cubicBezTo>
                    <a:pt x="11692" y="15654"/>
                    <a:pt x="11756" y="16032"/>
                    <a:pt x="11835" y="16408"/>
                  </a:cubicBezTo>
                  <a:cubicBezTo>
                    <a:pt x="11155" y="16713"/>
                    <a:pt x="10449" y="16878"/>
                    <a:pt x="9738" y="16909"/>
                  </a:cubicBezTo>
                  <a:cubicBezTo>
                    <a:pt x="9027" y="16939"/>
                    <a:pt x="8310" y="16829"/>
                    <a:pt x="7616" y="16587"/>
                  </a:cubicBezTo>
                  <a:lnTo>
                    <a:pt x="8605" y="13364"/>
                  </a:lnTo>
                  <a:close/>
                  <a:moveTo>
                    <a:pt x="14057" y="8008"/>
                  </a:moveTo>
                  <a:cubicBezTo>
                    <a:pt x="14422" y="8336"/>
                    <a:pt x="14775" y="8688"/>
                    <a:pt x="15111" y="9058"/>
                  </a:cubicBezTo>
                  <a:cubicBezTo>
                    <a:pt x="15447" y="9427"/>
                    <a:pt x="15766" y="9826"/>
                    <a:pt x="16070" y="10235"/>
                  </a:cubicBezTo>
                  <a:cubicBezTo>
                    <a:pt x="16047" y="10415"/>
                    <a:pt x="16018" y="10583"/>
                    <a:pt x="15985" y="10761"/>
                  </a:cubicBezTo>
                  <a:cubicBezTo>
                    <a:pt x="15951" y="10940"/>
                    <a:pt x="15911" y="11124"/>
                    <a:pt x="15868" y="11301"/>
                  </a:cubicBezTo>
                  <a:lnTo>
                    <a:pt x="13053" y="10078"/>
                  </a:lnTo>
                  <a:cubicBezTo>
                    <a:pt x="13184" y="9710"/>
                    <a:pt x="13327" y="9355"/>
                    <a:pt x="13495" y="9009"/>
                  </a:cubicBezTo>
                  <a:cubicBezTo>
                    <a:pt x="13664" y="8665"/>
                    <a:pt x="13854" y="8326"/>
                    <a:pt x="14057" y="8008"/>
                  </a:cubicBezTo>
                  <a:close/>
                  <a:moveTo>
                    <a:pt x="12766" y="11024"/>
                  </a:moveTo>
                  <a:lnTo>
                    <a:pt x="15589" y="12239"/>
                  </a:lnTo>
                  <a:cubicBezTo>
                    <a:pt x="15538" y="12378"/>
                    <a:pt x="15478" y="12511"/>
                    <a:pt x="15420" y="12645"/>
                  </a:cubicBezTo>
                  <a:cubicBezTo>
                    <a:pt x="15362" y="12780"/>
                    <a:pt x="15300" y="12919"/>
                    <a:pt x="15235" y="13050"/>
                  </a:cubicBezTo>
                  <a:cubicBezTo>
                    <a:pt x="14772" y="13134"/>
                    <a:pt x="14310" y="13191"/>
                    <a:pt x="13844" y="13218"/>
                  </a:cubicBezTo>
                  <a:cubicBezTo>
                    <a:pt x="13378" y="13245"/>
                    <a:pt x="12908" y="13241"/>
                    <a:pt x="12443" y="13211"/>
                  </a:cubicBezTo>
                  <a:cubicBezTo>
                    <a:pt x="12460" y="12841"/>
                    <a:pt x="12494" y="12472"/>
                    <a:pt x="12547" y="12107"/>
                  </a:cubicBezTo>
                  <a:cubicBezTo>
                    <a:pt x="12600" y="11742"/>
                    <a:pt x="12676" y="11384"/>
                    <a:pt x="12766" y="11024"/>
                  </a:cubicBezTo>
                  <a:close/>
                  <a:moveTo>
                    <a:pt x="12438" y="14214"/>
                  </a:moveTo>
                  <a:cubicBezTo>
                    <a:pt x="12795" y="14237"/>
                    <a:pt x="13149" y="14242"/>
                    <a:pt x="13506" y="14233"/>
                  </a:cubicBezTo>
                  <a:cubicBezTo>
                    <a:pt x="13864" y="14224"/>
                    <a:pt x="14224" y="14202"/>
                    <a:pt x="14580" y="14161"/>
                  </a:cubicBezTo>
                  <a:cubicBezTo>
                    <a:pt x="14335" y="14508"/>
                    <a:pt x="14059" y="14833"/>
                    <a:pt x="13766" y="15126"/>
                  </a:cubicBezTo>
                  <a:cubicBezTo>
                    <a:pt x="13423" y="15468"/>
                    <a:pt x="13055" y="15770"/>
                    <a:pt x="12662" y="16024"/>
                  </a:cubicBezTo>
                  <a:cubicBezTo>
                    <a:pt x="12600" y="15725"/>
                    <a:pt x="12549" y="15426"/>
                    <a:pt x="12511" y="15125"/>
                  </a:cubicBezTo>
                  <a:cubicBezTo>
                    <a:pt x="12473" y="14823"/>
                    <a:pt x="12451" y="14517"/>
                    <a:pt x="12438" y="142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Shape 10439">
              <a:extLst>
                <a:ext uri="{FF2B5EF4-FFF2-40B4-BE49-F238E27FC236}">
                  <a16:creationId xmlns:a16="http://schemas.microsoft.com/office/drawing/2014/main" id="{D081F51B-18C6-6446-B725-3E436F1C69AB}"/>
                </a:ext>
              </a:extLst>
            </p:cNvPr>
            <p:cNvSpPr/>
            <p:nvPr/>
          </p:nvSpPr>
          <p:spPr>
            <a:xfrm>
              <a:off x="15028523" y="10196678"/>
              <a:ext cx="417298" cy="4465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1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Shape 10440">
              <a:extLst>
                <a:ext uri="{FF2B5EF4-FFF2-40B4-BE49-F238E27FC236}">
                  <a16:creationId xmlns:a16="http://schemas.microsoft.com/office/drawing/2014/main" id="{F36FE6B6-0B77-5149-B884-D452DF5299C3}"/>
                </a:ext>
              </a:extLst>
            </p:cNvPr>
            <p:cNvSpPr/>
            <p:nvPr/>
          </p:nvSpPr>
          <p:spPr>
            <a:xfrm>
              <a:off x="16217782" y="9944071"/>
              <a:ext cx="446855" cy="494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5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Shape 10441">
              <a:extLst>
                <a:ext uri="{FF2B5EF4-FFF2-40B4-BE49-F238E27FC236}">
                  <a16:creationId xmlns:a16="http://schemas.microsoft.com/office/drawing/2014/main" id="{44C07A89-5A30-3A45-BD4C-D185B8723335}"/>
                </a:ext>
              </a:extLst>
            </p:cNvPr>
            <p:cNvSpPr/>
            <p:nvPr/>
          </p:nvSpPr>
          <p:spPr>
            <a:xfrm>
              <a:off x="14782479" y="8405887"/>
              <a:ext cx="501644" cy="700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6" h="21363" extrusionOk="0">
                  <a:moveTo>
                    <a:pt x="10609" y="43"/>
                  </a:moveTo>
                  <a:cubicBezTo>
                    <a:pt x="8165" y="-162"/>
                    <a:pt x="5621" y="372"/>
                    <a:pt x="3560" y="1702"/>
                  </a:cubicBezTo>
                  <a:cubicBezTo>
                    <a:pt x="-561" y="4362"/>
                    <a:pt x="-1197" y="9181"/>
                    <a:pt x="2140" y="12465"/>
                  </a:cubicBezTo>
                  <a:cubicBezTo>
                    <a:pt x="4853" y="15135"/>
                    <a:pt x="9359" y="15971"/>
                    <a:pt x="13163" y="14762"/>
                  </a:cubicBezTo>
                  <a:cubicBezTo>
                    <a:pt x="13165" y="14832"/>
                    <a:pt x="13187" y="14904"/>
                    <a:pt x="13225" y="14972"/>
                  </a:cubicBezTo>
                  <a:lnTo>
                    <a:pt x="16612" y="21039"/>
                  </a:lnTo>
                  <a:cubicBezTo>
                    <a:pt x="16765" y="21313"/>
                    <a:pt x="17169" y="21438"/>
                    <a:pt x="17513" y="21316"/>
                  </a:cubicBezTo>
                  <a:lnTo>
                    <a:pt x="17878" y="21186"/>
                  </a:lnTo>
                  <a:cubicBezTo>
                    <a:pt x="18222" y="21064"/>
                    <a:pt x="18373" y="20741"/>
                    <a:pt x="18220" y="20467"/>
                  </a:cubicBezTo>
                  <a:lnTo>
                    <a:pt x="14832" y="14405"/>
                  </a:lnTo>
                  <a:cubicBezTo>
                    <a:pt x="14778" y="14307"/>
                    <a:pt x="14685" y="14238"/>
                    <a:pt x="14581" y="14183"/>
                  </a:cubicBezTo>
                  <a:cubicBezTo>
                    <a:pt x="14946" y="14006"/>
                    <a:pt x="15305" y="13816"/>
                    <a:pt x="15646" y="13596"/>
                  </a:cubicBezTo>
                  <a:cubicBezTo>
                    <a:pt x="19767" y="10937"/>
                    <a:pt x="20403" y="6118"/>
                    <a:pt x="17066" y="2833"/>
                  </a:cubicBezTo>
                  <a:cubicBezTo>
                    <a:pt x="15397" y="1191"/>
                    <a:pt x="13053" y="247"/>
                    <a:pt x="10609" y="43"/>
                  </a:cubicBezTo>
                  <a:close/>
                  <a:moveTo>
                    <a:pt x="10451" y="1237"/>
                  </a:moveTo>
                  <a:cubicBezTo>
                    <a:pt x="12511" y="1410"/>
                    <a:pt x="14487" y="2210"/>
                    <a:pt x="15893" y="3594"/>
                  </a:cubicBezTo>
                  <a:cubicBezTo>
                    <a:pt x="18705" y="6361"/>
                    <a:pt x="18170" y="10422"/>
                    <a:pt x="14697" y="12663"/>
                  </a:cubicBezTo>
                  <a:cubicBezTo>
                    <a:pt x="11225" y="14903"/>
                    <a:pt x="6130" y="14477"/>
                    <a:pt x="3318" y="11709"/>
                  </a:cubicBezTo>
                  <a:cubicBezTo>
                    <a:pt x="506" y="8942"/>
                    <a:pt x="1041" y="4882"/>
                    <a:pt x="4514" y="2641"/>
                  </a:cubicBezTo>
                  <a:cubicBezTo>
                    <a:pt x="6250" y="1520"/>
                    <a:pt x="8392" y="1065"/>
                    <a:pt x="10451" y="123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Shape 10442">
              <a:extLst>
                <a:ext uri="{FF2B5EF4-FFF2-40B4-BE49-F238E27FC236}">
                  <a16:creationId xmlns:a16="http://schemas.microsoft.com/office/drawing/2014/main" id="{01ADF65B-FA66-5E48-83A3-C021D0C8D99C}"/>
                </a:ext>
              </a:extLst>
            </p:cNvPr>
            <p:cNvSpPr/>
            <p:nvPr/>
          </p:nvSpPr>
          <p:spPr>
            <a:xfrm>
              <a:off x="16163586" y="9475903"/>
              <a:ext cx="425669" cy="396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Shape 10443">
              <a:extLst>
                <a:ext uri="{FF2B5EF4-FFF2-40B4-BE49-F238E27FC236}">
                  <a16:creationId xmlns:a16="http://schemas.microsoft.com/office/drawing/2014/main" id="{E71DBE7E-E5D6-0348-8E1E-235818916B0F}"/>
                </a:ext>
              </a:extLst>
            </p:cNvPr>
            <p:cNvSpPr/>
            <p:nvPr/>
          </p:nvSpPr>
          <p:spPr>
            <a:xfrm>
              <a:off x="14923512" y="9401109"/>
              <a:ext cx="530063" cy="653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341" extrusionOk="0">
                  <a:moveTo>
                    <a:pt x="19725" y="4962"/>
                  </a:moveTo>
                  <a:cubicBezTo>
                    <a:pt x="19481" y="4621"/>
                    <a:pt x="18944" y="4504"/>
                    <a:pt x="18524" y="4700"/>
                  </a:cubicBezTo>
                  <a:lnTo>
                    <a:pt x="16276" y="5753"/>
                  </a:lnTo>
                  <a:cubicBezTo>
                    <a:pt x="16665" y="6156"/>
                    <a:pt x="16967" y="6565"/>
                    <a:pt x="17201" y="6965"/>
                  </a:cubicBezTo>
                  <a:lnTo>
                    <a:pt x="19403" y="5935"/>
                  </a:lnTo>
                  <a:cubicBezTo>
                    <a:pt x="19823" y="5739"/>
                    <a:pt x="19967" y="5303"/>
                    <a:pt x="19725" y="4962"/>
                  </a:cubicBezTo>
                  <a:close/>
                  <a:moveTo>
                    <a:pt x="21339" y="9898"/>
                  </a:moveTo>
                  <a:cubicBezTo>
                    <a:pt x="21338" y="9504"/>
                    <a:pt x="20944" y="9185"/>
                    <a:pt x="20459" y="9185"/>
                  </a:cubicBezTo>
                  <a:lnTo>
                    <a:pt x="17939" y="9183"/>
                  </a:lnTo>
                  <a:cubicBezTo>
                    <a:pt x="17998" y="9688"/>
                    <a:pt x="17984" y="10167"/>
                    <a:pt x="17927" y="10609"/>
                  </a:cubicBezTo>
                  <a:lnTo>
                    <a:pt x="20460" y="10610"/>
                  </a:lnTo>
                  <a:cubicBezTo>
                    <a:pt x="20946" y="10610"/>
                    <a:pt x="21338" y="10292"/>
                    <a:pt x="21339" y="9898"/>
                  </a:cubicBezTo>
                  <a:close/>
                  <a:moveTo>
                    <a:pt x="4324" y="1565"/>
                  </a:moveTo>
                  <a:cubicBezTo>
                    <a:pt x="4080" y="1224"/>
                    <a:pt x="3543" y="1107"/>
                    <a:pt x="3123" y="1304"/>
                  </a:cubicBezTo>
                  <a:cubicBezTo>
                    <a:pt x="2703" y="1501"/>
                    <a:pt x="2559" y="1936"/>
                    <a:pt x="2802" y="2278"/>
                  </a:cubicBezTo>
                  <a:lnTo>
                    <a:pt x="4065" y="4052"/>
                  </a:lnTo>
                  <a:cubicBezTo>
                    <a:pt x="4512" y="3793"/>
                    <a:pt x="5019" y="3548"/>
                    <a:pt x="5588" y="3340"/>
                  </a:cubicBezTo>
                  <a:cubicBezTo>
                    <a:pt x="5588" y="3340"/>
                    <a:pt x="4324" y="1565"/>
                    <a:pt x="4324" y="1565"/>
                  </a:cubicBezTo>
                  <a:close/>
                  <a:moveTo>
                    <a:pt x="10086" y="713"/>
                  </a:moveTo>
                  <a:cubicBezTo>
                    <a:pt x="10086" y="319"/>
                    <a:pt x="9693" y="0"/>
                    <a:pt x="9207" y="0"/>
                  </a:cubicBezTo>
                  <a:cubicBezTo>
                    <a:pt x="8723" y="0"/>
                    <a:pt x="8330" y="319"/>
                    <a:pt x="8330" y="713"/>
                  </a:cubicBezTo>
                  <a:lnTo>
                    <a:pt x="8331" y="2772"/>
                  </a:lnTo>
                  <a:cubicBezTo>
                    <a:pt x="8876" y="2739"/>
                    <a:pt x="9464" y="2751"/>
                    <a:pt x="10088" y="2828"/>
                  </a:cubicBezTo>
                  <a:cubicBezTo>
                    <a:pt x="10088" y="2828"/>
                    <a:pt x="10086" y="713"/>
                    <a:pt x="10086" y="713"/>
                  </a:cubicBezTo>
                  <a:close/>
                  <a:moveTo>
                    <a:pt x="15284" y="1339"/>
                  </a:moveTo>
                  <a:cubicBezTo>
                    <a:pt x="14864" y="1142"/>
                    <a:pt x="14326" y="1258"/>
                    <a:pt x="14084" y="1599"/>
                  </a:cubicBezTo>
                  <a:lnTo>
                    <a:pt x="12730" y="3502"/>
                  </a:lnTo>
                  <a:cubicBezTo>
                    <a:pt x="12923" y="3577"/>
                    <a:pt x="14063" y="4115"/>
                    <a:pt x="14249" y="4220"/>
                  </a:cubicBezTo>
                  <a:lnTo>
                    <a:pt x="15606" y="2312"/>
                  </a:lnTo>
                  <a:cubicBezTo>
                    <a:pt x="15849" y="1971"/>
                    <a:pt x="15704" y="1536"/>
                    <a:pt x="15284" y="1339"/>
                  </a:cubicBezTo>
                  <a:close/>
                  <a:moveTo>
                    <a:pt x="16063" y="12771"/>
                  </a:moveTo>
                  <a:cubicBezTo>
                    <a:pt x="17178" y="10880"/>
                    <a:pt x="17910" y="6928"/>
                    <a:pt x="12930" y="4595"/>
                  </a:cubicBezTo>
                  <a:cubicBezTo>
                    <a:pt x="12930" y="4595"/>
                    <a:pt x="12929" y="4595"/>
                    <a:pt x="12928" y="4595"/>
                  </a:cubicBezTo>
                  <a:cubicBezTo>
                    <a:pt x="12928" y="4594"/>
                    <a:pt x="12927" y="4594"/>
                    <a:pt x="12926" y="4594"/>
                  </a:cubicBezTo>
                  <a:cubicBezTo>
                    <a:pt x="12926" y="4593"/>
                    <a:pt x="12925" y="4593"/>
                    <a:pt x="12924" y="4593"/>
                  </a:cubicBezTo>
                  <a:cubicBezTo>
                    <a:pt x="12924" y="4592"/>
                    <a:pt x="12923" y="4592"/>
                    <a:pt x="12922" y="4592"/>
                  </a:cubicBezTo>
                  <a:cubicBezTo>
                    <a:pt x="7943" y="2259"/>
                    <a:pt x="4092" y="4749"/>
                    <a:pt x="2631" y="6478"/>
                  </a:cubicBezTo>
                  <a:cubicBezTo>
                    <a:pt x="1322" y="8041"/>
                    <a:pt x="1632" y="10216"/>
                    <a:pt x="1621" y="10529"/>
                  </a:cubicBezTo>
                  <a:cubicBezTo>
                    <a:pt x="1602" y="11040"/>
                    <a:pt x="2174" y="13289"/>
                    <a:pt x="1592" y="14216"/>
                  </a:cubicBezTo>
                  <a:cubicBezTo>
                    <a:pt x="792" y="15491"/>
                    <a:pt x="955" y="15611"/>
                    <a:pt x="1594" y="16106"/>
                  </a:cubicBezTo>
                  <a:cubicBezTo>
                    <a:pt x="2244" y="16611"/>
                    <a:pt x="5442" y="18109"/>
                    <a:pt x="6306" y="18314"/>
                  </a:cubicBezTo>
                  <a:cubicBezTo>
                    <a:pt x="7154" y="18515"/>
                    <a:pt x="7364" y="18570"/>
                    <a:pt x="8324" y="17370"/>
                  </a:cubicBezTo>
                  <a:cubicBezTo>
                    <a:pt x="9022" y="16498"/>
                    <a:pt x="11709" y="15775"/>
                    <a:pt x="12245" y="15507"/>
                  </a:cubicBezTo>
                  <a:cubicBezTo>
                    <a:pt x="12574" y="15342"/>
                    <a:pt x="15049" y="14473"/>
                    <a:pt x="16063" y="12771"/>
                  </a:cubicBezTo>
                  <a:close/>
                  <a:moveTo>
                    <a:pt x="5425" y="20157"/>
                  </a:moveTo>
                  <a:cubicBezTo>
                    <a:pt x="5564" y="19962"/>
                    <a:pt x="5481" y="19712"/>
                    <a:pt x="5240" y="19599"/>
                  </a:cubicBezTo>
                  <a:lnTo>
                    <a:pt x="756" y="17498"/>
                  </a:lnTo>
                  <a:cubicBezTo>
                    <a:pt x="515" y="17385"/>
                    <a:pt x="206" y="17452"/>
                    <a:pt x="67" y="17647"/>
                  </a:cubicBezTo>
                  <a:lnTo>
                    <a:pt x="67" y="17647"/>
                  </a:lnTo>
                  <a:cubicBezTo>
                    <a:pt x="-72" y="17843"/>
                    <a:pt x="11" y="18093"/>
                    <a:pt x="252" y="18206"/>
                  </a:cubicBezTo>
                  <a:lnTo>
                    <a:pt x="4736" y="20307"/>
                  </a:lnTo>
                  <a:cubicBezTo>
                    <a:pt x="4977" y="20420"/>
                    <a:pt x="5286" y="20353"/>
                    <a:pt x="5425" y="20157"/>
                  </a:cubicBezTo>
                  <a:cubicBezTo>
                    <a:pt x="5425" y="20157"/>
                    <a:pt x="5425" y="20157"/>
                    <a:pt x="5425" y="20157"/>
                  </a:cubicBezTo>
                  <a:close/>
                  <a:moveTo>
                    <a:pt x="6113" y="19190"/>
                  </a:moveTo>
                  <a:cubicBezTo>
                    <a:pt x="6252" y="18995"/>
                    <a:pt x="6169" y="18745"/>
                    <a:pt x="5928" y="18632"/>
                  </a:cubicBezTo>
                  <a:lnTo>
                    <a:pt x="1444" y="16531"/>
                  </a:lnTo>
                  <a:cubicBezTo>
                    <a:pt x="1203" y="16418"/>
                    <a:pt x="894" y="16485"/>
                    <a:pt x="755" y="16680"/>
                  </a:cubicBezTo>
                  <a:lnTo>
                    <a:pt x="755" y="16680"/>
                  </a:lnTo>
                  <a:cubicBezTo>
                    <a:pt x="616" y="16876"/>
                    <a:pt x="699" y="17126"/>
                    <a:pt x="940" y="17239"/>
                  </a:cubicBezTo>
                  <a:lnTo>
                    <a:pt x="5424" y="19340"/>
                  </a:lnTo>
                  <a:cubicBezTo>
                    <a:pt x="5665" y="19453"/>
                    <a:pt x="5974" y="19386"/>
                    <a:pt x="6113" y="19190"/>
                  </a:cubicBezTo>
                  <a:cubicBezTo>
                    <a:pt x="6113" y="19190"/>
                    <a:pt x="6113" y="19190"/>
                    <a:pt x="6113" y="19190"/>
                  </a:cubicBezTo>
                  <a:close/>
                  <a:moveTo>
                    <a:pt x="360" y="18601"/>
                  </a:moveTo>
                  <a:lnTo>
                    <a:pt x="4260" y="20429"/>
                  </a:lnTo>
                  <a:cubicBezTo>
                    <a:pt x="3639" y="21302"/>
                    <a:pt x="2263" y="21600"/>
                    <a:pt x="1186" y="21095"/>
                  </a:cubicBezTo>
                  <a:cubicBezTo>
                    <a:pt x="109" y="20591"/>
                    <a:pt x="-261" y="19474"/>
                    <a:pt x="360" y="1860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Shape 10444">
              <a:extLst>
                <a:ext uri="{FF2B5EF4-FFF2-40B4-BE49-F238E27FC236}">
                  <a16:creationId xmlns:a16="http://schemas.microsoft.com/office/drawing/2014/main" id="{D8139592-3843-E14B-AC06-E8AF7D66C90D}"/>
                </a:ext>
              </a:extLst>
            </p:cNvPr>
            <p:cNvSpPr/>
            <p:nvPr/>
          </p:nvSpPr>
          <p:spPr>
            <a:xfrm>
              <a:off x="15668533" y="8652551"/>
              <a:ext cx="371824" cy="3718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0" h="21585" extrusionOk="0">
                  <a:moveTo>
                    <a:pt x="5809" y="19810"/>
                  </a:moveTo>
                  <a:lnTo>
                    <a:pt x="0" y="21585"/>
                  </a:lnTo>
                  <a:lnTo>
                    <a:pt x="1723" y="15720"/>
                  </a:lnTo>
                  <a:cubicBezTo>
                    <a:pt x="1723" y="15720"/>
                    <a:pt x="5809" y="19810"/>
                    <a:pt x="5809" y="19810"/>
                  </a:cubicBezTo>
                  <a:close/>
                  <a:moveTo>
                    <a:pt x="14328" y="11295"/>
                  </a:moveTo>
                  <a:cubicBezTo>
                    <a:pt x="14857" y="12169"/>
                    <a:pt x="15219" y="12941"/>
                    <a:pt x="15338" y="13361"/>
                  </a:cubicBezTo>
                  <a:cubicBezTo>
                    <a:pt x="16735" y="12758"/>
                    <a:pt x="18442" y="13050"/>
                    <a:pt x="19809" y="14418"/>
                  </a:cubicBezTo>
                  <a:cubicBezTo>
                    <a:pt x="21600" y="16210"/>
                    <a:pt x="21590" y="21540"/>
                    <a:pt x="21590" y="21540"/>
                  </a:cubicBezTo>
                  <a:cubicBezTo>
                    <a:pt x="21590" y="21540"/>
                    <a:pt x="21587" y="21538"/>
                    <a:pt x="21583" y="21536"/>
                  </a:cubicBezTo>
                  <a:cubicBezTo>
                    <a:pt x="21586" y="21540"/>
                    <a:pt x="21587" y="21543"/>
                    <a:pt x="21587" y="21543"/>
                  </a:cubicBezTo>
                  <a:cubicBezTo>
                    <a:pt x="21587" y="21543"/>
                    <a:pt x="16257" y="21556"/>
                    <a:pt x="14467" y="19765"/>
                  </a:cubicBezTo>
                  <a:cubicBezTo>
                    <a:pt x="13114" y="18410"/>
                    <a:pt x="12816" y="16721"/>
                    <a:pt x="13396" y="15331"/>
                  </a:cubicBezTo>
                  <a:cubicBezTo>
                    <a:pt x="12981" y="15218"/>
                    <a:pt x="12197" y="14852"/>
                    <a:pt x="11308" y="14314"/>
                  </a:cubicBezTo>
                  <a:lnTo>
                    <a:pt x="6478" y="19142"/>
                  </a:lnTo>
                  <a:lnTo>
                    <a:pt x="2392" y="15051"/>
                  </a:lnTo>
                  <a:lnTo>
                    <a:pt x="6994" y="10450"/>
                  </a:lnTo>
                  <a:cubicBezTo>
                    <a:pt x="4968" y="7962"/>
                    <a:pt x="2105" y="4020"/>
                    <a:pt x="1025" y="2336"/>
                  </a:cubicBezTo>
                  <a:cubicBezTo>
                    <a:pt x="11" y="756"/>
                    <a:pt x="7" y="211"/>
                    <a:pt x="44" y="57"/>
                  </a:cubicBezTo>
                  <a:cubicBezTo>
                    <a:pt x="31" y="43"/>
                    <a:pt x="37" y="38"/>
                    <a:pt x="52" y="32"/>
                  </a:cubicBezTo>
                  <a:cubicBezTo>
                    <a:pt x="59" y="13"/>
                    <a:pt x="65" y="4"/>
                    <a:pt x="65" y="4"/>
                  </a:cubicBezTo>
                  <a:cubicBezTo>
                    <a:pt x="237" y="-15"/>
                    <a:pt x="782" y="-11"/>
                    <a:pt x="2361" y="1003"/>
                  </a:cubicBezTo>
                  <a:cubicBezTo>
                    <a:pt x="4043" y="2084"/>
                    <a:pt x="7984" y="4949"/>
                    <a:pt x="10469" y="6978"/>
                  </a:cubicBezTo>
                  <a:lnTo>
                    <a:pt x="14322" y="3125"/>
                  </a:lnTo>
                  <a:lnTo>
                    <a:pt x="18411" y="7213"/>
                  </a:lnTo>
                  <a:cubicBezTo>
                    <a:pt x="18411" y="7213"/>
                    <a:pt x="14328" y="11295"/>
                    <a:pt x="14328" y="11295"/>
                  </a:cubicBezTo>
                  <a:close/>
                  <a:moveTo>
                    <a:pt x="15005" y="2441"/>
                  </a:moveTo>
                  <a:lnTo>
                    <a:pt x="17418" y="30"/>
                  </a:lnTo>
                  <a:lnTo>
                    <a:pt x="21507" y="4118"/>
                  </a:lnTo>
                  <a:lnTo>
                    <a:pt x="19094" y="6530"/>
                  </a:lnTo>
                  <a:cubicBezTo>
                    <a:pt x="19094" y="6530"/>
                    <a:pt x="15005" y="2441"/>
                    <a:pt x="15005" y="24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Shape 10445">
              <a:extLst>
                <a:ext uri="{FF2B5EF4-FFF2-40B4-BE49-F238E27FC236}">
                  <a16:creationId xmlns:a16="http://schemas.microsoft.com/office/drawing/2014/main" id="{AFF5102C-DFC3-F641-B1B9-68A8C224DBB9}"/>
                </a:ext>
              </a:extLst>
            </p:cNvPr>
            <p:cNvSpPr/>
            <p:nvPr/>
          </p:nvSpPr>
          <p:spPr>
            <a:xfrm>
              <a:off x="19159242" y="10658993"/>
              <a:ext cx="622764" cy="569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9" h="20716" extrusionOk="0">
                  <a:moveTo>
                    <a:pt x="1339" y="18146"/>
                  </a:moveTo>
                  <a:cubicBezTo>
                    <a:pt x="227" y="16314"/>
                    <a:pt x="661" y="13820"/>
                    <a:pt x="2308" y="12586"/>
                  </a:cubicBezTo>
                  <a:cubicBezTo>
                    <a:pt x="2748" y="12256"/>
                    <a:pt x="3232" y="12053"/>
                    <a:pt x="3725" y="11962"/>
                  </a:cubicBezTo>
                  <a:lnTo>
                    <a:pt x="3738" y="15889"/>
                  </a:lnTo>
                  <a:cubicBezTo>
                    <a:pt x="3739" y="16166"/>
                    <a:pt x="3941" y="16390"/>
                    <a:pt x="4190" y="16389"/>
                  </a:cubicBezTo>
                  <a:cubicBezTo>
                    <a:pt x="4439" y="16388"/>
                    <a:pt x="4640" y="16164"/>
                    <a:pt x="4639" y="15887"/>
                  </a:cubicBezTo>
                  <a:lnTo>
                    <a:pt x="4626" y="11921"/>
                  </a:lnTo>
                  <a:cubicBezTo>
                    <a:pt x="5675" y="12022"/>
                    <a:pt x="6678" y="12627"/>
                    <a:pt x="7312" y="13672"/>
                  </a:cubicBezTo>
                  <a:cubicBezTo>
                    <a:pt x="8425" y="15504"/>
                    <a:pt x="7990" y="17998"/>
                    <a:pt x="6343" y="19232"/>
                  </a:cubicBezTo>
                  <a:cubicBezTo>
                    <a:pt x="4697" y="20465"/>
                    <a:pt x="2452" y="19979"/>
                    <a:pt x="1339" y="18146"/>
                  </a:cubicBezTo>
                  <a:close/>
                  <a:moveTo>
                    <a:pt x="3670" y="7857"/>
                  </a:moveTo>
                  <a:lnTo>
                    <a:pt x="5119" y="6772"/>
                  </a:lnTo>
                  <a:cubicBezTo>
                    <a:pt x="5283" y="6649"/>
                    <a:pt x="5395" y="6369"/>
                    <a:pt x="5367" y="6151"/>
                  </a:cubicBezTo>
                  <a:lnTo>
                    <a:pt x="5135" y="4322"/>
                  </a:lnTo>
                  <a:lnTo>
                    <a:pt x="8435" y="5321"/>
                  </a:lnTo>
                  <a:cubicBezTo>
                    <a:pt x="8435" y="5321"/>
                    <a:pt x="8207" y="5706"/>
                    <a:pt x="7927" y="6179"/>
                  </a:cubicBezTo>
                  <a:lnTo>
                    <a:pt x="4301" y="8895"/>
                  </a:lnTo>
                  <a:cubicBezTo>
                    <a:pt x="4301" y="8895"/>
                    <a:pt x="3670" y="7857"/>
                    <a:pt x="3670" y="7857"/>
                  </a:cubicBezTo>
                  <a:close/>
                  <a:moveTo>
                    <a:pt x="5317" y="9342"/>
                  </a:moveTo>
                  <a:lnTo>
                    <a:pt x="6806" y="8227"/>
                  </a:lnTo>
                  <a:cubicBezTo>
                    <a:pt x="6763" y="8494"/>
                    <a:pt x="6811" y="8776"/>
                    <a:pt x="6952" y="9008"/>
                  </a:cubicBezTo>
                  <a:lnTo>
                    <a:pt x="6951" y="9008"/>
                  </a:lnTo>
                  <a:cubicBezTo>
                    <a:pt x="6951" y="9008"/>
                    <a:pt x="7368" y="9692"/>
                    <a:pt x="7887" y="10542"/>
                  </a:cubicBezTo>
                  <a:cubicBezTo>
                    <a:pt x="7887" y="10542"/>
                    <a:pt x="5317" y="9342"/>
                    <a:pt x="5317" y="9342"/>
                  </a:cubicBezTo>
                  <a:close/>
                  <a:moveTo>
                    <a:pt x="8791" y="8259"/>
                  </a:moveTo>
                  <a:cubicBezTo>
                    <a:pt x="8791" y="8259"/>
                    <a:pt x="10089" y="6315"/>
                    <a:pt x="10706" y="5383"/>
                  </a:cubicBezTo>
                  <a:lnTo>
                    <a:pt x="11903" y="5869"/>
                  </a:lnTo>
                  <a:cubicBezTo>
                    <a:pt x="11641" y="6978"/>
                    <a:pt x="11735" y="8186"/>
                    <a:pt x="12226" y="9262"/>
                  </a:cubicBezTo>
                  <a:lnTo>
                    <a:pt x="10284" y="10718"/>
                  </a:lnTo>
                  <a:cubicBezTo>
                    <a:pt x="10284" y="10718"/>
                    <a:pt x="8791" y="8259"/>
                    <a:pt x="8791" y="8259"/>
                  </a:cubicBezTo>
                  <a:close/>
                  <a:moveTo>
                    <a:pt x="13314" y="9656"/>
                  </a:moveTo>
                  <a:lnTo>
                    <a:pt x="16285" y="7430"/>
                  </a:lnTo>
                  <a:cubicBezTo>
                    <a:pt x="16491" y="7275"/>
                    <a:pt x="16545" y="6964"/>
                    <a:pt x="16406" y="6735"/>
                  </a:cubicBezTo>
                  <a:cubicBezTo>
                    <a:pt x="16343" y="6631"/>
                    <a:pt x="16251" y="6564"/>
                    <a:pt x="16150" y="6533"/>
                  </a:cubicBezTo>
                  <a:lnTo>
                    <a:pt x="16151" y="6531"/>
                  </a:lnTo>
                  <a:lnTo>
                    <a:pt x="12905" y="5212"/>
                  </a:lnTo>
                  <a:cubicBezTo>
                    <a:pt x="13172" y="4652"/>
                    <a:pt x="13562" y="4155"/>
                    <a:pt x="14067" y="3777"/>
                  </a:cubicBezTo>
                  <a:cubicBezTo>
                    <a:pt x="15713" y="2543"/>
                    <a:pt x="17958" y="3030"/>
                    <a:pt x="19071" y="4862"/>
                  </a:cubicBezTo>
                  <a:cubicBezTo>
                    <a:pt x="20183" y="6694"/>
                    <a:pt x="19749" y="9188"/>
                    <a:pt x="18102" y="10422"/>
                  </a:cubicBezTo>
                  <a:cubicBezTo>
                    <a:pt x="16556" y="11580"/>
                    <a:pt x="14482" y="11221"/>
                    <a:pt x="13314" y="9656"/>
                  </a:cubicBezTo>
                  <a:close/>
                  <a:moveTo>
                    <a:pt x="15048" y="7148"/>
                  </a:moveTo>
                  <a:lnTo>
                    <a:pt x="12832" y="8808"/>
                  </a:lnTo>
                  <a:cubicBezTo>
                    <a:pt x="12470" y="7960"/>
                    <a:pt x="12397" y="7021"/>
                    <a:pt x="12588" y="6148"/>
                  </a:cubicBezTo>
                  <a:cubicBezTo>
                    <a:pt x="12588" y="6148"/>
                    <a:pt x="15048" y="7148"/>
                    <a:pt x="15048" y="7148"/>
                  </a:cubicBezTo>
                  <a:close/>
                  <a:moveTo>
                    <a:pt x="742" y="18594"/>
                  </a:moveTo>
                  <a:cubicBezTo>
                    <a:pt x="2079" y="20796"/>
                    <a:pt x="4768" y="21379"/>
                    <a:pt x="6747" y="19896"/>
                  </a:cubicBezTo>
                  <a:cubicBezTo>
                    <a:pt x="8726" y="18413"/>
                    <a:pt x="9246" y="15426"/>
                    <a:pt x="7909" y="13224"/>
                  </a:cubicBezTo>
                  <a:cubicBezTo>
                    <a:pt x="7134" y="11948"/>
                    <a:pt x="5905" y="11216"/>
                    <a:pt x="4623" y="11115"/>
                  </a:cubicBezTo>
                  <a:lnTo>
                    <a:pt x="4619" y="10101"/>
                  </a:lnTo>
                  <a:lnTo>
                    <a:pt x="8815" y="12059"/>
                  </a:lnTo>
                  <a:cubicBezTo>
                    <a:pt x="9382" y="12983"/>
                    <a:pt x="9863" y="13764"/>
                    <a:pt x="9886" y="13787"/>
                  </a:cubicBezTo>
                  <a:cubicBezTo>
                    <a:pt x="10275" y="14180"/>
                    <a:pt x="10877" y="14149"/>
                    <a:pt x="11230" y="13717"/>
                  </a:cubicBezTo>
                  <a:cubicBezTo>
                    <a:pt x="11531" y="13349"/>
                    <a:pt x="11553" y="12810"/>
                    <a:pt x="11313" y="12415"/>
                  </a:cubicBezTo>
                  <a:lnTo>
                    <a:pt x="11314" y="12414"/>
                  </a:lnTo>
                  <a:lnTo>
                    <a:pt x="10788" y="11548"/>
                  </a:lnTo>
                  <a:lnTo>
                    <a:pt x="12715" y="10105"/>
                  </a:lnTo>
                  <a:cubicBezTo>
                    <a:pt x="14109" y="12039"/>
                    <a:pt x="16627" y="12494"/>
                    <a:pt x="18506" y="11086"/>
                  </a:cubicBezTo>
                  <a:cubicBezTo>
                    <a:pt x="20485" y="9603"/>
                    <a:pt x="21005" y="6616"/>
                    <a:pt x="19668" y="4414"/>
                  </a:cubicBezTo>
                  <a:cubicBezTo>
                    <a:pt x="18331" y="2212"/>
                    <a:pt x="15642" y="1629"/>
                    <a:pt x="13663" y="3112"/>
                  </a:cubicBezTo>
                  <a:cubicBezTo>
                    <a:pt x="13027" y="3589"/>
                    <a:pt x="12542" y="4222"/>
                    <a:pt x="12221" y="4933"/>
                  </a:cubicBezTo>
                  <a:lnTo>
                    <a:pt x="11168" y="4506"/>
                  </a:lnTo>
                  <a:cubicBezTo>
                    <a:pt x="11303" y="3945"/>
                    <a:pt x="11158" y="3323"/>
                    <a:pt x="10745" y="2905"/>
                  </a:cubicBezTo>
                  <a:cubicBezTo>
                    <a:pt x="10551" y="2709"/>
                    <a:pt x="10321" y="2584"/>
                    <a:pt x="10082" y="2526"/>
                  </a:cubicBezTo>
                  <a:lnTo>
                    <a:pt x="10082" y="2525"/>
                  </a:lnTo>
                  <a:lnTo>
                    <a:pt x="5355" y="1211"/>
                  </a:lnTo>
                  <a:lnTo>
                    <a:pt x="5355" y="1211"/>
                  </a:lnTo>
                  <a:cubicBezTo>
                    <a:pt x="4823" y="1000"/>
                    <a:pt x="4206" y="1148"/>
                    <a:pt x="3803" y="1641"/>
                  </a:cubicBezTo>
                  <a:cubicBezTo>
                    <a:pt x="3485" y="2031"/>
                    <a:pt x="3373" y="2548"/>
                    <a:pt x="3458" y="3028"/>
                  </a:cubicBezTo>
                  <a:lnTo>
                    <a:pt x="3457" y="3029"/>
                  </a:lnTo>
                  <a:lnTo>
                    <a:pt x="3914" y="5740"/>
                  </a:lnTo>
                  <a:lnTo>
                    <a:pt x="2179" y="7041"/>
                  </a:lnTo>
                  <a:cubicBezTo>
                    <a:pt x="1849" y="7288"/>
                    <a:pt x="1762" y="7786"/>
                    <a:pt x="1985" y="8153"/>
                  </a:cubicBezTo>
                  <a:cubicBezTo>
                    <a:pt x="2193" y="8496"/>
                    <a:pt x="2598" y="8599"/>
                    <a:pt x="2919" y="8409"/>
                  </a:cubicBezTo>
                  <a:lnTo>
                    <a:pt x="3717" y="9723"/>
                  </a:lnTo>
                  <a:lnTo>
                    <a:pt x="3722" y="11148"/>
                  </a:lnTo>
                  <a:cubicBezTo>
                    <a:pt x="3090" y="11245"/>
                    <a:pt x="2469" y="11499"/>
                    <a:pt x="1905" y="11922"/>
                  </a:cubicBezTo>
                  <a:cubicBezTo>
                    <a:pt x="-75" y="13405"/>
                    <a:pt x="-595" y="16392"/>
                    <a:pt x="742" y="18594"/>
                  </a:cubicBezTo>
                  <a:close/>
                  <a:moveTo>
                    <a:pt x="2678" y="707"/>
                  </a:moveTo>
                  <a:cubicBezTo>
                    <a:pt x="2232" y="-27"/>
                    <a:pt x="1336" y="-221"/>
                    <a:pt x="676" y="273"/>
                  </a:cubicBezTo>
                  <a:cubicBezTo>
                    <a:pt x="16" y="767"/>
                    <a:pt x="-157" y="1763"/>
                    <a:pt x="289" y="2497"/>
                  </a:cubicBezTo>
                  <a:cubicBezTo>
                    <a:pt x="734" y="3231"/>
                    <a:pt x="1630" y="3426"/>
                    <a:pt x="2290" y="2931"/>
                  </a:cubicBezTo>
                  <a:cubicBezTo>
                    <a:pt x="2950" y="2437"/>
                    <a:pt x="3123" y="1441"/>
                    <a:pt x="2678" y="70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Shape 10446">
              <a:extLst>
                <a:ext uri="{FF2B5EF4-FFF2-40B4-BE49-F238E27FC236}">
                  <a16:creationId xmlns:a16="http://schemas.microsoft.com/office/drawing/2014/main" id="{B57B23C2-5913-FE44-9198-6C9CB1F9DAEB}"/>
                </a:ext>
              </a:extLst>
            </p:cNvPr>
            <p:cNvSpPr/>
            <p:nvPr/>
          </p:nvSpPr>
          <p:spPr>
            <a:xfrm>
              <a:off x="15268309" y="8005297"/>
              <a:ext cx="498843" cy="552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600" extrusionOk="0">
                  <a:moveTo>
                    <a:pt x="10339" y="0"/>
                  </a:moveTo>
                  <a:cubicBezTo>
                    <a:pt x="8560" y="0"/>
                    <a:pt x="6992" y="1375"/>
                    <a:pt x="5917" y="3576"/>
                  </a:cubicBezTo>
                  <a:cubicBezTo>
                    <a:pt x="5568" y="3546"/>
                    <a:pt x="5234" y="3529"/>
                    <a:pt x="4903" y="3529"/>
                  </a:cubicBezTo>
                  <a:cubicBezTo>
                    <a:pt x="2761" y="3529"/>
                    <a:pt x="1171" y="4188"/>
                    <a:pt x="431" y="5396"/>
                  </a:cubicBezTo>
                  <a:cubicBezTo>
                    <a:pt x="-452" y="6840"/>
                    <a:pt x="119" y="8796"/>
                    <a:pt x="1578" y="10761"/>
                  </a:cubicBezTo>
                  <a:cubicBezTo>
                    <a:pt x="84" y="12747"/>
                    <a:pt x="-461" y="14730"/>
                    <a:pt x="431" y="16188"/>
                  </a:cubicBezTo>
                  <a:cubicBezTo>
                    <a:pt x="1171" y="17397"/>
                    <a:pt x="2760" y="18055"/>
                    <a:pt x="4903" y="18055"/>
                  </a:cubicBezTo>
                  <a:cubicBezTo>
                    <a:pt x="5246" y="18055"/>
                    <a:pt x="5621" y="18010"/>
                    <a:pt x="5983" y="17976"/>
                  </a:cubicBezTo>
                  <a:cubicBezTo>
                    <a:pt x="7057" y="20156"/>
                    <a:pt x="8570" y="21600"/>
                    <a:pt x="10339" y="21600"/>
                  </a:cubicBezTo>
                  <a:cubicBezTo>
                    <a:pt x="12118" y="21600"/>
                    <a:pt x="13685" y="20224"/>
                    <a:pt x="14761" y="18024"/>
                  </a:cubicBezTo>
                  <a:cubicBezTo>
                    <a:pt x="15110" y="18054"/>
                    <a:pt x="15460" y="18071"/>
                    <a:pt x="15791" y="18071"/>
                  </a:cubicBezTo>
                  <a:cubicBezTo>
                    <a:pt x="17934" y="18071"/>
                    <a:pt x="19507" y="17412"/>
                    <a:pt x="20246" y="16204"/>
                  </a:cubicBezTo>
                  <a:cubicBezTo>
                    <a:pt x="21134" y="14753"/>
                    <a:pt x="20576" y="12782"/>
                    <a:pt x="19099" y="10808"/>
                  </a:cubicBezTo>
                  <a:cubicBezTo>
                    <a:pt x="20594" y="8822"/>
                    <a:pt x="21139" y="6839"/>
                    <a:pt x="20246" y="5380"/>
                  </a:cubicBezTo>
                  <a:cubicBezTo>
                    <a:pt x="19508" y="4173"/>
                    <a:pt x="17934" y="3514"/>
                    <a:pt x="15791" y="3514"/>
                  </a:cubicBezTo>
                  <a:cubicBezTo>
                    <a:pt x="15438" y="3514"/>
                    <a:pt x="15052" y="3573"/>
                    <a:pt x="14677" y="3608"/>
                  </a:cubicBezTo>
                  <a:cubicBezTo>
                    <a:pt x="13604" y="1440"/>
                    <a:pt x="12102" y="0"/>
                    <a:pt x="10339" y="0"/>
                  </a:cubicBezTo>
                  <a:close/>
                  <a:moveTo>
                    <a:pt x="10339" y="1004"/>
                  </a:moveTo>
                  <a:cubicBezTo>
                    <a:pt x="11591" y="1004"/>
                    <a:pt x="12710" y="2093"/>
                    <a:pt x="13580" y="3733"/>
                  </a:cubicBezTo>
                  <a:cubicBezTo>
                    <a:pt x="12541" y="3915"/>
                    <a:pt x="11452" y="4238"/>
                    <a:pt x="10355" y="4643"/>
                  </a:cubicBezTo>
                  <a:cubicBezTo>
                    <a:pt x="9226" y="4226"/>
                    <a:pt x="8099" y="3899"/>
                    <a:pt x="7031" y="3718"/>
                  </a:cubicBezTo>
                  <a:cubicBezTo>
                    <a:pt x="7905" y="2046"/>
                    <a:pt x="9073" y="1004"/>
                    <a:pt x="10339" y="1004"/>
                  </a:cubicBezTo>
                  <a:close/>
                  <a:moveTo>
                    <a:pt x="15791" y="4518"/>
                  </a:moveTo>
                  <a:cubicBezTo>
                    <a:pt x="17538" y="4518"/>
                    <a:pt x="18791" y="4998"/>
                    <a:pt x="19332" y="5882"/>
                  </a:cubicBezTo>
                  <a:cubicBezTo>
                    <a:pt x="19959" y="6907"/>
                    <a:pt x="19540" y="8380"/>
                    <a:pt x="18468" y="9914"/>
                  </a:cubicBezTo>
                  <a:cubicBezTo>
                    <a:pt x="17787" y="9159"/>
                    <a:pt x="16951" y="8410"/>
                    <a:pt x="16007" y="7702"/>
                  </a:cubicBezTo>
                  <a:cubicBezTo>
                    <a:pt x="15826" y="6556"/>
                    <a:pt x="15554" y="5511"/>
                    <a:pt x="15193" y="4565"/>
                  </a:cubicBezTo>
                  <a:cubicBezTo>
                    <a:pt x="15389" y="4554"/>
                    <a:pt x="15602" y="4518"/>
                    <a:pt x="15791" y="4518"/>
                  </a:cubicBezTo>
                  <a:close/>
                  <a:moveTo>
                    <a:pt x="4903" y="4533"/>
                  </a:moveTo>
                  <a:cubicBezTo>
                    <a:pt x="5095" y="4533"/>
                    <a:pt x="5302" y="4538"/>
                    <a:pt x="5501" y="4549"/>
                  </a:cubicBezTo>
                  <a:cubicBezTo>
                    <a:pt x="5130" y="5520"/>
                    <a:pt x="4852" y="6633"/>
                    <a:pt x="4670" y="7812"/>
                  </a:cubicBezTo>
                  <a:cubicBezTo>
                    <a:pt x="3730" y="8526"/>
                    <a:pt x="2966" y="9248"/>
                    <a:pt x="2293" y="10008"/>
                  </a:cubicBezTo>
                  <a:cubicBezTo>
                    <a:pt x="1175" y="8445"/>
                    <a:pt x="708" y="6940"/>
                    <a:pt x="1346" y="5898"/>
                  </a:cubicBezTo>
                  <a:cubicBezTo>
                    <a:pt x="1887" y="5014"/>
                    <a:pt x="3156" y="4533"/>
                    <a:pt x="4903" y="4533"/>
                  </a:cubicBezTo>
                  <a:close/>
                  <a:moveTo>
                    <a:pt x="14062" y="4659"/>
                  </a:moveTo>
                  <a:cubicBezTo>
                    <a:pt x="14333" y="5325"/>
                    <a:pt x="14582" y="6051"/>
                    <a:pt x="14761" y="6839"/>
                  </a:cubicBezTo>
                  <a:cubicBezTo>
                    <a:pt x="14294" y="6539"/>
                    <a:pt x="13808" y="6239"/>
                    <a:pt x="13298" y="5961"/>
                  </a:cubicBezTo>
                  <a:cubicBezTo>
                    <a:pt x="12768" y="5672"/>
                    <a:pt x="12225" y="5480"/>
                    <a:pt x="11685" y="5239"/>
                  </a:cubicBezTo>
                  <a:cubicBezTo>
                    <a:pt x="12500" y="4985"/>
                    <a:pt x="13298" y="4775"/>
                    <a:pt x="14062" y="4659"/>
                  </a:cubicBezTo>
                  <a:close/>
                  <a:moveTo>
                    <a:pt x="6599" y="4675"/>
                  </a:moveTo>
                  <a:cubicBezTo>
                    <a:pt x="7326" y="4784"/>
                    <a:pt x="8103" y="5021"/>
                    <a:pt x="8876" y="5255"/>
                  </a:cubicBezTo>
                  <a:cubicBezTo>
                    <a:pt x="8379" y="5481"/>
                    <a:pt x="7868" y="5695"/>
                    <a:pt x="7380" y="5961"/>
                  </a:cubicBezTo>
                  <a:cubicBezTo>
                    <a:pt x="6837" y="6256"/>
                    <a:pt x="6443" y="6613"/>
                    <a:pt x="5950" y="6933"/>
                  </a:cubicBezTo>
                  <a:cubicBezTo>
                    <a:pt x="6128" y="6137"/>
                    <a:pt x="6326" y="5348"/>
                    <a:pt x="6599" y="4675"/>
                  </a:cubicBezTo>
                  <a:close/>
                  <a:moveTo>
                    <a:pt x="10405" y="5788"/>
                  </a:moveTo>
                  <a:cubicBezTo>
                    <a:pt x="11196" y="6102"/>
                    <a:pt x="11987" y="6415"/>
                    <a:pt x="12766" y="6839"/>
                  </a:cubicBezTo>
                  <a:cubicBezTo>
                    <a:pt x="13571" y="7278"/>
                    <a:pt x="14317" y="7751"/>
                    <a:pt x="15010" y="8251"/>
                  </a:cubicBezTo>
                  <a:cubicBezTo>
                    <a:pt x="15123" y="9067"/>
                    <a:pt x="15193" y="9915"/>
                    <a:pt x="15193" y="10792"/>
                  </a:cubicBezTo>
                  <a:cubicBezTo>
                    <a:pt x="15193" y="11657"/>
                    <a:pt x="15070" y="12466"/>
                    <a:pt x="14960" y="13271"/>
                  </a:cubicBezTo>
                  <a:cubicBezTo>
                    <a:pt x="14260" y="13779"/>
                    <a:pt x="13583" y="14300"/>
                    <a:pt x="12766" y="14745"/>
                  </a:cubicBezTo>
                  <a:cubicBezTo>
                    <a:pt x="11937" y="15197"/>
                    <a:pt x="11096" y="15469"/>
                    <a:pt x="10256" y="15796"/>
                  </a:cubicBezTo>
                  <a:cubicBezTo>
                    <a:pt x="9475" y="15485"/>
                    <a:pt x="8681" y="15180"/>
                    <a:pt x="7912" y="14761"/>
                  </a:cubicBezTo>
                  <a:cubicBezTo>
                    <a:pt x="7107" y="14323"/>
                    <a:pt x="6360" y="13849"/>
                    <a:pt x="5668" y="13349"/>
                  </a:cubicBezTo>
                  <a:cubicBezTo>
                    <a:pt x="5554" y="12533"/>
                    <a:pt x="5501" y="11669"/>
                    <a:pt x="5501" y="10792"/>
                  </a:cubicBezTo>
                  <a:cubicBezTo>
                    <a:pt x="5501" y="9918"/>
                    <a:pt x="5605" y="9111"/>
                    <a:pt x="5718" y="8298"/>
                  </a:cubicBezTo>
                  <a:cubicBezTo>
                    <a:pt x="6420" y="7788"/>
                    <a:pt x="7092" y="7270"/>
                    <a:pt x="7912" y="6824"/>
                  </a:cubicBezTo>
                  <a:cubicBezTo>
                    <a:pt x="8731" y="6377"/>
                    <a:pt x="9574" y="6113"/>
                    <a:pt x="10405" y="5788"/>
                  </a:cubicBezTo>
                  <a:close/>
                  <a:moveTo>
                    <a:pt x="10339" y="7984"/>
                  </a:moveTo>
                  <a:cubicBezTo>
                    <a:pt x="8690" y="7984"/>
                    <a:pt x="7363" y="9237"/>
                    <a:pt x="7363" y="10792"/>
                  </a:cubicBezTo>
                  <a:cubicBezTo>
                    <a:pt x="7363" y="12348"/>
                    <a:pt x="8690" y="13616"/>
                    <a:pt x="10339" y="13616"/>
                  </a:cubicBezTo>
                  <a:cubicBezTo>
                    <a:pt x="11987" y="13616"/>
                    <a:pt x="13331" y="12348"/>
                    <a:pt x="13331" y="10792"/>
                  </a:cubicBezTo>
                  <a:cubicBezTo>
                    <a:pt x="13331" y="9237"/>
                    <a:pt x="11987" y="7984"/>
                    <a:pt x="10339" y="7984"/>
                  </a:cubicBezTo>
                  <a:close/>
                  <a:moveTo>
                    <a:pt x="4571" y="9098"/>
                  </a:moveTo>
                  <a:cubicBezTo>
                    <a:pt x="4522" y="9664"/>
                    <a:pt x="4438" y="10197"/>
                    <a:pt x="4438" y="10792"/>
                  </a:cubicBezTo>
                  <a:cubicBezTo>
                    <a:pt x="4438" y="11349"/>
                    <a:pt x="4462" y="11892"/>
                    <a:pt x="4504" y="12424"/>
                  </a:cubicBezTo>
                  <a:cubicBezTo>
                    <a:pt x="3891" y="11902"/>
                    <a:pt x="3374" y="11375"/>
                    <a:pt x="2908" y="10839"/>
                  </a:cubicBezTo>
                  <a:cubicBezTo>
                    <a:pt x="3403" y="10260"/>
                    <a:pt x="3903" y="9661"/>
                    <a:pt x="4571" y="9098"/>
                  </a:cubicBezTo>
                  <a:close/>
                  <a:moveTo>
                    <a:pt x="16190" y="9176"/>
                  </a:moveTo>
                  <a:cubicBezTo>
                    <a:pt x="16796" y="9693"/>
                    <a:pt x="17307" y="10215"/>
                    <a:pt x="17769" y="10745"/>
                  </a:cubicBezTo>
                  <a:cubicBezTo>
                    <a:pt x="17273" y="11325"/>
                    <a:pt x="16776" y="11907"/>
                    <a:pt x="16107" y="12471"/>
                  </a:cubicBezTo>
                  <a:cubicBezTo>
                    <a:pt x="16155" y="11912"/>
                    <a:pt x="16257" y="11379"/>
                    <a:pt x="16257" y="10792"/>
                  </a:cubicBezTo>
                  <a:cubicBezTo>
                    <a:pt x="16257" y="10236"/>
                    <a:pt x="16233" y="9708"/>
                    <a:pt x="16190" y="9176"/>
                  </a:cubicBezTo>
                  <a:close/>
                  <a:moveTo>
                    <a:pt x="18384" y="11576"/>
                  </a:moveTo>
                  <a:cubicBezTo>
                    <a:pt x="19512" y="13146"/>
                    <a:pt x="19972" y="14656"/>
                    <a:pt x="19332" y="15702"/>
                  </a:cubicBezTo>
                  <a:cubicBezTo>
                    <a:pt x="18791" y="16586"/>
                    <a:pt x="17537" y="17067"/>
                    <a:pt x="15791" y="17067"/>
                  </a:cubicBezTo>
                  <a:cubicBezTo>
                    <a:pt x="15599" y="17067"/>
                    <a:pt x="15392" y="17047"/>
                    <a:pt x="15193" y="17035"/>
                  </a:cubicBezTo>
                  <a:cubicBezTo>
                    <a:pt x="15564" y="16065"/>
                    <a:pt x="15826" y="14967"/>
                    <a:pt x="16007" y="13788"/>
                  </a:cubicBezTo>
                  <a:cubicBezTo>
                    <a:pt x="16951" y="13073"/>
                    <a:pt x="17710" y="12337"/>
                    <a:pt x="18384" y="11576"/>
                  </a:cubicBezTo>
                  <a:close/>
                  <a:moveTo>
                    <a:pt x="2210" y="11655"/>
                  </a:moveTo>
                  <a:cubicBezTo>
                    <a:pt x="2896" y="12420"/>
                    <a:pt x="3714" y="13165"/>
                    <a:pt x="4670" y="13882"/>
                  </a:cubicBezTo>
                  <a:cubicBezTo>
                    <a:pt x="4849" y="15014"/>
                    <a:pt x="5113" y="16067"/>
                    <a:pt x="5468" y="17004"/>
                  </a:cubicBezTo>
                  <a:cubicBezTo>
                    <a:pt x="5283" y="17014"/>
                    <a:pt x="5081" y="17051"/>
                    <a:pt x="4903" y="17051"/>
                  </a:cubicBezTo>
                  <a:cubicBezTo>
                    <a:pt x="3156" y="17051"/>
                    <a:pt x="1887" y="16571"/>
                    <a:pt x="1346" y="15686"/>
                  </a:cubicBezTo>
                  <a:cubicBezTo>
                    <a:pt x="717" y="14659"/>
                    <a:pt x="1131" y="13193"/>
                    <a:pt x="2210" y="11655"/>
                  </a:cubicBezTo>
                  <a:close/>
                  <a:moveTo>
                    <a:pt x="14744" y="14651"/>
                  </a:moveTo>
                  <a:cubicBezTo>
                    <a:pt x="14565" y="15455"/>
                    <a:pt x="14370" y="16247"/>
                    <a:pt x="14096" y="16925"/>
                  </a:cubicBezTo>
                  <a:cubicBezTo>
                    <a:pt x="13364" y="16816"/>
                    <a:pt x="12580" y="16581"/>
                    <a:pt x="11802" y="16345"/>
                  </a:cubicBezTo>
                  <a:cubicBezTo>
                    <a:pt x="12304" y="16117"/>
                    <a:pt x="12804" y="15892"/>
                    <a:pt x="13298" y="15624"/>
                  </a:cubicBezTo>
                  <a:cubicBezTo>
                    <a:pt x="13843" y="15326"/>
                    <a:pt x="14249" y="14973"/>
                    <a:pt x="14744" y="14651"/>
                  </a:cubicBezTo>
                  <a:close/>
                  <a:moveTo>
                    <a:pt x="5934" y="14761"/>
                  </a:moveTo>
                  <a:cubicBezTo>
                    <a:pt x="6400" y="15061"/>
                    <a:pt x="6869" y="15346"/>
                    <a:pt x="7380" y="15624"/>
                  </a:cubicBezTo>
                  <a:cubicBezTo>
                    <a:pt x="7902" y="15908"/>
                    <a:pt x="8444" y="16107"/>
                    <a:pt x="8976" y="16345"/>
                  </a:cubicBezTo>
                  <a:cubicBezTo>
                    <a:pt x="8160" y="16598"/>
                    <a:pt x="7364" y="16795"/>
                    <a:pt x="6599" y="16910"/>
                  </a:cubicBezTo>
                  <a:cubicBezTo>
                    <a:pt x="6331" y="16249"/>
                    <a:pt x="6110" y="15542"/>
                    <a:pt x="5934" y="14761"/>
                  </a:cubicBezTo>
                  <a:close/>
                  <a:moveTo>
                    <a:pt x="10322" y="16941"/>
                  </a:moveTo>
                  <a:cubicBezTo>
                    <a:pt x="11458" y="17362"/>
                    <a:pt x="12573" y="17700"/>
                    <a:pt x="13647" y="17882"/>
                  </a:cubicBezTo>
                  <a:cubicBezTo>
                    <a:pt x="12773" y="19553"/>
                    <a:pt x="11605" y="20596"/>
                    <a:pt x="10339" y="20596"/>
                  </a:cubicBezTo>
                  <a:cubicBezTo>
                    <a:pt x="9084" y="20596"/>
                    <a:pt x="7951" y="19498"/>
                    <a:pt x="7081" y="17851"/>
                  </a:cubicBezTo>
                  <a:cubicBezTo>
                    <a:pt x="8127" y="17671"/>
                    <a:pt x="9217" y="17349"/>
                    <a:pt x="10322" y="1694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4" name="Shape 10447">
              <a:extLst>
                <a:ext uri="{FF2B5EF4-FFF2-40B4-BE49-F238E27FC236}">
                  <a16:creationId xmlns:a16="http://schemas.microsoft.com/office/drawing/2014/main" id="{AE120EA9-9B1B-104D-8D68-2B561299CDDE}"/>
                </a:ext>
              </a:extLst>
            </p:cNvPr>
            <p:cNvSpPr/>
            <p:nvPr/>
          </p:nvSpPr>
          <p:spPr>
            <a:xfrm>
              <a:off x="15182165" y="7422392"/>
              <a:ext cx="482786" cy="501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369" extrusionOk="0">
                  <a:moveTo>
                    <a:pt x="9892" y="341"/>
                  </a:moveTo>
                  <a:cubicBezTo>
                    <a:pt x="10333" y="-98"/>
                    <a:pt x="11063" y="-117"/>
                    <a:pt x="11519" y="307"/>
                  </a:cubicBezTo>
                  <a:lnTo>
                    <a:pt x="21020" y="9136"/>
                  </a:lnTo>
                  <a:cubicBezTo>
                    <a:pt x="21476" y="9561"/>
                    <a:pt x="21482" y="10263"/>
                    <a:pt x="21042" y="10702"/>
                  </a:cubicBezTo>
                  <a:lnTo>
                    <a:pt x="10676" y="21032"/>
                  </a:lnTo>
                  <a:cubicBezTo>
                    <a:pt x="10236" y="21471"/>
                    <a:pt x="9512" y="21483"/>
                    <a:pt x="9056" y="21059"/>
                  </a:cubicBezTo>
                  <a:lnTo>
                    <a:pt x="6577" y="18755"/>
                  </a:lnTo>
                  <a:lnTo>
                    <a:pt x="9366" y="15976"/>
                  </a:lnTo>
                  <a:cubicBezTo>
                    <a:pt x="9806" y="15537"/>
                    <a:pt x="9793" y="14841"/>
                    <a:pt x="9337" y="14417"/>
                  </a:cubicBezTo>
                  <a:lnTo>
                    <a:pt x="7682" y="12879"/>
                  </a:lnTo>
                  <a:cubicBezTo>
                    <a:pt x="7226" y="12455"/>
                    <a:pt x="6503" y="12467"/>
                    <a:pt x="6062" y="12906"/>
                  </a:cubicBezTo>
                  <a:lnTo>
                    <a:pt x="3274" y="15685"/>
                  </a:lnTo>
                  <a:lnTo>
                    <a:pt x="1210" y="13767"/>
                  </a:lnTo>
                  <a:cubicBezTo>
                    <a:pt x="754" y="13343"/>
                    <a:pt x="734" y="12641"/>
                    <a:pt x="1175" y="12202"/>
                  </a:cubicBezTo>
                  <a:lnTo>
                    <a:pt x="351" y="11436"/>
                  </a:lnTo>
                  <a:cubicBezTo>
                    <a:pt x="-105" y="11012"/>
                    <a:pt x="-118" y="10316"/>
                    <a:pt x="322" y="9877"/>
                  </a:cubicBezTo>
                  <a:lnTo>
                    <a:pt x="9892" y="341"/>
                  </a:lnTo>
                  <a:close/>
                  <a:moveTo>
                    <a:pt x="10322" y="1500"/>
                  </a:moveTo>
                  <a:lnTo>
                    <a:pt x="1949" y="9844"/>
                  </a:lnTo>
                  <a:cubicBezTo>
                    <a:pt x="1949" y="9844"/>
                    <a:pt x="1145" y="10641"/>
                    <a:pt x="1971" y="11409"/>
                  </a:cubicBezTo>
                  <a:lnTo>
                    <a:pt x="11146" y="2266"/>
                  </a:lnTo>
                  <a:cubicBezTo>
                    <a:pt x="11366" y="2046"/>
                    <a:pt x="11360" y="1705"/>
                    <a:pt x="11132" y="1492"/>
                  </a:cubicBezTo>
                  <a:cubicBezTo>
                    <a:pt x="10904" y="1281"/>
                    <a:pt x="10542" y="1280"/>
                    <a:pt x="10322" y="1500"/>
                  </a:cubicBezTo>
                  <a:close/>
                  <a:moveTo>
                    <a:pt x="6083" y="13685"/>
                  </a:moveTo>
                  <a:cubicBezTo>
                    <a:pt x="6523" y="13247"/>
                    <a:pt x="7247" y="13234"/>
                    <a:pt x="7703" y="13658"/>
                  </a:cubicBezTo>
                  <a:lnTo>
                    <a:pt x="8527" y="14424"/>
                  </a:lnTo>
                  <a:cubicBezTo>
                    <a:pt x="8983" y="14848"/>
                    <a:pt x="8996" y="15544"/>
                    <a:pt x="8555" y="15983"/>
                  </a:cubicBezTo>
                  <a:lnTo>
                    <a:pt x="6161" y="18369"/>
                  </a:lnTo>
                  <a:cubicBezTo>
                    <a:pt x="5721" y="18808"/>
                    <a:pt x="4991" y="18826"/>
                    <a:pt x="4535" y="18403"/>
                  </a:cubicBezTo>
                  <a:lnTo>
                    <a:pt x="3711" y="17637"/>
                  </a:lnTo>
                  <a:cubicBezTo>
                    <a:pt x="3254" y="17213"/>
                    <a:pt x="3249" y="16510"/>
                    <a:pt x="3689" y="16071"/>
                  </a:cubicBezTo>
                  <a:lnTo>
                    <a:pt x="6083" y="13685"/>
                  </a:lnTo>
                  <a:close/>
                  <a:moveTo>
                    <a:pt x="6506" y="14851"/>
                  </a:moveTo>
                  <a:cubicBezTo>
                    <a:pt x="6286" y="15071"/>
                    <a:pt x="6285" y="15419"/>
                    <a:pt x="6514" y="15631"/>
                  </a:cubicBezTo>
                  <a:cubicBezTo>
                    <a:pt x="6742" y="15843"/>
                    <a:pt x="7110" y="15837"/>
                    <a:pt x="7330" y="15617"/>
                  </a:cubicBezTo>
                  <a:cubicBezTo>
                    <a:pt x="7550" y="15398"/>
                    <a:pt x="7544" y="15043"/>
                    <a:pt x="7316" y="14831"/>
                  </a:cubicBezTo>
                  <a:cubicBezTo>
                    <a:pt x="7088" y="14619"/>
                    <a:pt x="6726" y="14632"/>
                    <a:pt x="6506" y="1485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Shape 10448">
              <a:extLst>
                <a:ext uri="{FF2B5EF4-FFF2-40B4-BE49-F238E27FC236}">
                  <a16:creationId xmlns:a16="http://schemas.microsoft.com/office/drawing/2014/main" id="{68C52B21-021B-7340-9C46-C15CCC49CA8F}"/>
                </a:ext>
              </a:extLst>
            </p:cNvPr>
            <p:cNvSpPr/>
            <p:nvPr/>
          </p:nvSpPr>
          <p:spPr>
            <a:xfrm>
              <a:off x="15128412" y="6820063"/>
              <a:ext cx="371717" cy="598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53" y="16426"/>
                  </a:lnTo>
                  <a:lnTo>
                    <a:pt x="6939" y="18801"/>
                  </a:lnTo>
                  <a:cubicBezTo>
                    <a:pt x="6939" y="18801"/>
                    <a:pt x="0" y="21600"/>
                    <a:pt x="0" y="21600"/>
                  </a:cubicBezTo>
                  <a:close/>
                  <a:moveTo>
                    <a:pt x="7564" y="18101"/>
                  </a:moveTo>
                  <a:lnTo>
                    <a:pt x="678" y="15726"/>
                  </a:lnTo>
                  <a:lnTo>
                    <a:pt x="11819" y="3241"/>
                  </a:lnTo>
                  <a:lnTo>
                    <a:pt x="18708" y="5613"/>
                  </a:lnTo>
                  <a:cubicBezTo>
                    <a:pt x="18708" y="5613"/>
                    <a:pt x="7564" y="18101"/>
                    <a:pt x="7564" y="18101"/>
                  </a:cubicBezTo>
                  <a:close/>
                  <a:moveTo>
                    <a:pt x="19345" y="4898"/>
                  </a:moveTo>
                  <a:lnTo>
                    <a:pt x="12456" y="2525"/>
                  </a:lnTo>
                  <a:lnTo>
                    <a:pt x="14711" y="0"/>
                  </a:lnTo>
                  <a:lnTo>
                    <a:pt x="21600" y="2372"/>
                  </a:lnTo>
                  <a:cubicBezTo>
                    <a:pt x="21600" y="2372"/>
                    <a:pt x="19345" y="4898"/>
                    <a:pt x="19345" y="489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6" name="Shape 10449">
              <a:extLst>
                <a:ext uri="{FF2B5EF4-FFF2-40B4-BE49-F238E27FC236}">
                  <a16:creationId xmlns:a16="http://schemas.microsoft.com/office/drawing/2014/main" id="{D32BC6FF-7374-454C-8934-11D8B07323C6}"/>
                </a:ext>
              </a:extLst>
            </p:cNvPr>
            <p:cNvSpPr/>
            <p:nvPr/>
          </p:nvSpPr>
          <p:spPr>
            <a:xfrm>
              <a:off x="19860235" y="12623190"/>
              <a:ext cx="635104" cy="383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1" h="21289" extrusionOk="0">
                  <a:moveTo>
                    <a:pt x="5099" y="1723"/>
                  </a:moveTo>
                  <a:lnTo>
                    <a:pt x="3700" y="16273"/>
                  </a:lnTo>
                  <a:lnTo>
                    <a:pt x="16313" y="19565"/>
                  </a:lnTo>
                  <a:lnTo>
                    <a:pt x="17712" y="5015"/>
                  </a:lnTo>
                  <a:cubicBezTo>
                    <a:pt x="17712" y="5015"/>
                    <a:pt x="5099" y="1723"/>
                    <a:pt x="5099" y="1723"/>
                  </a:cubicBezTo>
                  <a:close/>
                  <a:moveTo>
                    <a:pt x="2757" y="5906"/>
                  </a:moveTo>
                  <a:lnTo>
                    <a:pt x="2258" y="11102"/>
                  </a:lnTo>
                  <a:cubicBezTo>
                    <a:pt x="2230" y="11389"/>
                    <a:pt x="2349" y="11659"/>
                    <a:pt x="2523" y="11704"/>
                  </a:cubicBezTo>
                  <a:cubicBezTo>
                    <a:pt x="2697" y="11750"/>
                    <a:pt x="2861" y="11554"/>
                    <a:pt x="2889" y="11267"/>
                  </a:cubicBezTo>
                  <a:lnTo>
                    <a:pt x="3388" y="6071"/>
                  </a:lnTo>
                  <a:cubicBezTo>
                    <a:pt x="3416" y="5784"/>
                    <a:pt x="3297" y="5514"/>
                    <a:pt x="3123" y="5469"/>
                  </a:cubicBezTo>
                  <a:cubicBezTo>
                    <a:pt x="2949" y="5423"/>
                    <a:pt x="2785" y="5619"/>
                    <a:pt x="2757" y="5906"/>
                  </a:cubicBezTo>
                  <a:close/>
                  <a:moveTo>
                    <a:pt x="19585" y="12429"/>
                  </a:moveTo>
                  <a:cubicBezTo>
                    <a:pt x="19668" y="11568"/>
                    <a:pt x="19311" y="10759"/>
                    <a:pt x="18789" y="10623"/>
                  </a:cubicBezTo>
                  <a:cubicBezTo>
                    <a:pt x="18266" y="10487"/>
                    <a:pt x="17776" y="11074"/>
                    <a:pt x="17693" y="11935"/>
                  </a:cubicBezTo>
                  <a:cubicBezTo>
                    <a:pt x="17610" y="12796"/>
                    <a:pt x="17967" y="13604"/>
                    <a:pt x="18489" y="13741"/>
                  </a:cubicBezTo>
                  <a:cubicBezTo>
                    <a:pt x="19012" y="13877"/>
                    <a:pt x="19502" y="13289"/>
                    <a:pt x="19585" y="12429"/>
                  </a:cubicBezTo>
                  <a:close/>
                  <a:moveTo>
                    <a:pt x="21396" y="7042"/>
                  </a:moveTo>
                  <a:lnTo>
                    <a:pt x="20197" y="19513"/>
                  </a:lnTo>
                  <a:cubicBezTo>
                    <a:pt x="20087" y="20661"/>
                    <a:pt x="19433" y="21444"/>
                    <a:pt x="18736" y="21262"/>
                  </a:cubicBezTo>
                  <a:lnTo>
                    <a:pt x="1078" y="16653"/>
                  </a:lnTo>
                  <a:cubicBezTo>
                    <a:pt x="381" y="16472"/>
                    <a:pt x="-94" y="15394"/>
                    <a:pt x="16" y="14246"/>
                  </a:cubicBezTo>
                  <a:lnTo>
                    <a:pt x="1215" y="1775"/>
                  </a:lnTo>
                  <a:cubicBezTo>
                    <a:pt x="1325" y="627"/>
                    <a:pt x="1979" y="-156"/>
                    <a:pt x="2676" y="26"/>
                  </a:cubicBezTo>
                  <a:lnTo>
                    <a:pt x="20334" y="4635"/>
                  </a:lnTo>
                  <a:cubicBezTo>
                    <a:pt x="21031" y="4816"/>
                    <a:pt x="21506" y="5894"/>
                    <a:pt x="21396" y="704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Shape 10450">
              <a:extLst>
                <a:ext uri="{FF2B5EF4-FFF2-40B4-BE49-F238E27FC236}">
                  <a16:creationId xmlns:a16="http://schemas.microsoft.com/office/drawing/2014/main" id="{9294568F-4655-6142-B745-3B2807AB5DD6}"/>
                </a:ext>
              </a:extLst>
            </p:cNvPr>
            <p:cNvSpPr/>
            <p:nvPr/>
          </p:nvSpPr>
          <p:spPr>
            <a:xfrm>
              <a:off x="17597371" y="10224894"/>
              <a:ext cx="387029" cy="5533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511" extrusionOk="0">
                  <a:moveTo>
                    <a:pt x="18683" y="0"/>
                  </a:moveTo>
                  <a:lnTo>
                    <a:pt x="17079" y="1668"/>
                  </a:lnTo>
                  <a:cubicBezTo>
                    <a:pt x="17015" y="1638"/>
                    <a:pt x="16700" y="1488"/>
                    <a:pt x="16700" y="1488"/>
                  </a:cubicBezTo>
                  <a:lnTo>
                    <a:pt x="15441" y="2801"/>
                  </a:lnTo>
                  <a:lnTo>
                    <a:pt x="15820" y="2981"/>
                  </a:lnTo>
                  <a:lnTo>
                    <a:pt x="15441" y="3375"/>
                  </a:lnTo>
                  <a:lnTo>
                    <a:pt x="2730" y="16587"/>
                  </a:lnTo>
                  <a:cubicBezTo>
                    <a:pt x="2279" y="17056"/>
                    <a:pt x="509" y="19614"/>
                    <a:pt x="586" y="20489"/>
                  </a:cubicBezTo>
                  <a:cubicBezTo>
                    <a:pt x="597" y="20614"/>
                    <a:pt x="646" y="20706"/>
                    <a:pt x="742" y="20751"/>
                  </a:cubicBezTo>
                  <a:cubicBezTo>
                    <a:pt x="1508" y="21113"/>
                    <a:pt x="4988" y="18432"/>
                    <a:pt x="5504" y="17895"/>
                  </a:cubicBezTo>
                  <a:lnTo>
                    <a:pt x="18209" y="4684"/>
                  </a:lnTo>
                  <a:lnTo>
                    <a:pt x="18588" y="4289"/>
                  </a:lnTo>
                  <a:lnTo>
                    <a:pt x="18984" y="4477"/>
                  </a:lnTo>
                  <a:lnTo>
                    <a:pt x="14043" y="9610"/>
                  </a:lnTo>
                  <a:lnTo>
                    <a:pt x="14611" y="9879"/>
                  </a:lnTo>
                  <a:lnTo>
                    <a:pt x="20810" y="3434"/>
                  </a:lnTo>
                  <a:cubicBezTo>
                    <a:pt x="20810" y="3434"/>
                    <a:pt x="20191" y="3144"/>
                    <a:pt x="19847" y="2981"/>
                  </a:cubicBezTo>
                  <a:lnTo>
                    <a:pt x="21451" y="1313"/>
                  </a:lnTo>
                  <a:cubicBezTo>
                    <a:pt x="21451" y="1313"/>
                    <a:pt x="18683" y="0"/>
                    <a:pt x="18683" y="0"/>
                  </a:cubicBezTo>
                  <a:close/>
                  <a:moveTo>
                    <a:pt x="586" y="20489"/>
                  </a:moveTo>
                  <a:cubicBezTo>
                    <a:pt x="585" y="20448"/>
                    <a:pt x="574" y="20416"/>
                    <a:pt x="580" y="20368"/>
                  </a:cubicBezTo>
                  <a:lnTo>
                    <a:pt x="319" y="20638"/>
                  </a:lnTo>
                  <a:cubicBezTo>
                    <a:pt x="213" y="20748"/>
                    <a:pt x="-149" y="21394"/>
                    <a:pt x="68" y="21497"/>
                  </a:cubicBezTo>
                  <a:cubicBezTo>
                    <a:pt x="286" y="21600"/>
                    <a:pt x="1004" y="21123"/>
                    <a:pt x="1110" y="21013"/>
                  </a:cubicBezTo>
                  <a:lnTo>
                    <a:pt x="1371" y="20739"/>
                  </a:lnTo>
                  <a:cubicBezTo>
                    <a:pt x="1093" y="20840"/>
                    <a:pt x="868" y="20874"/>
                    <a:pt x="731" y="20810"/>
                  </a:cubicBezTo>
                  <a:cubicBezTo>
                    <a:pt x="624" y="20759"/>
                    <a:pt x="588" y="20638"/>
                    <a:pt x="586" y="2048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8" name="Shape 10451">
              <a:extLst>
                <a:ext uri="{FF2B5EF4-FFF2-40B4-BE49-F238E27FC236}">
                  <a16:creationId xmlns:a16="http://schemas.microsoft.com/office/drawing/2014/main" id="{28FE3A44-4578-054A-9EB3-93AC614CC5F4}"/>
                </a:ext>
              </a:extLst>
            </p:cNvPr>
            <p:cNvSpPr/>
            <p:nvPr/>
          </p:nvSpPr>
          <p:spPr>
            <a:xfrm>
              <a:off x="16686920" y="10342144"/>
              <a:ext cx="536497" cy="851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600" extrusionOk="0">
                  <a:moveTo>
                    <a:pt x="0" y="938"/>
                  </a:moveTo>
                  <a:lnTo>
                    <a:pt x="6284" y="11455"/>
                  </a:lnTo>
                  <a:lnTo>
                    <a:pt x="10032" y="10516"/>
                  </a:lnTo>
                  <a:lnTo>
                    <a:pt x="6771" y="5067"/>
                  </a:lnTo>
                  <a:cubicBezTo>
                    <a:pt x="7276" y="5103"/>
                    <a:pt x="7799" y="5064"/>
                    <a:pt x="8290" y="4918"/>
                  </a:cubicBezTo>
                  <a:cubicBezTo>
                    <a:pt x="9265" y="4628"/>
                    <a:pt x="9902" y="4019"/>
                    <a:pt x="10109" y="3335"/>
                  </a:cubicBezTo>
                  <a:cubicBezTo>
                    <a:pt x="10127" y="3275"/>
                    <a:pt x="10142" y="3214"/>
                    <a:pt x="10154" y="3153"/>
                  </a:cubicBezTo>
                  <a:cubicBezTo>
                    <a:pt x="11859" y="3250"/>
                    <a:pt x="13418" y="3571"/>
                    <a:pt x="14738" y="4133"/>
                  </a:cubicBezTo>
                  <a:cubicBezTo>
                    <a:pt x="16916" y="5061"/>
                    <a:pt x="18325" y="6560"/>
                    <a:pt x="18814" y="8470"/>
                  </a:cubicBezTo>
                  <a:cubicBezTo>
                    <a:pt x="19575" y="11446"/>
                    <a:pt x="17428" y="14404"/>
                    <a:pt x="13562" y="15911"/>
                  </a:cubicBezTo>
                  <a:lnTo>
                    <a:pt x="12515" y="14314"/>
                  </a:lnTo>
                  <a:lnTo>
                    <a:pt x="15137" y="13594"/>
                  </a:lnTo>
                  <a:lnTo>
                    <a:pt x="14615" y="12797"/>
                  </a:lnTo>
                  <a:lnTo>
                    <a:pt x="5054" y="15424"/>
                  </a:lnTo>
                  <a:lnTo>
                    <a:pt x="5577" y="16221"/>
                  </a:lnTo>
                  <a:lnTo>
                    <a:pt x="8203" y="15499"/>
                  </a:lnTo>
                  <a:lnTo>
                    <a:pt x="9904" y="18094"/>
                  </a:lnTo>
                  <a:lnTo>
                    <a:pt x="4408" y="19605"/>
                  </a:lnTo>
                  <a:lnTo>
                    <a:pt x="5716" y="21600"/>
                  </a:lnTo>
                  <a:lnTo>
                    <a:pt x="21015" y="17395"/>
                  </a:lnTo>
                  <a:lnTo>
                    <a:pt x="19707" y="15399"/>
                  </a:lnTo>
                  <a:lnTo>
                    <a:pt x="15876" y="16453"/>
                  </a:lnTo>
                  <a:cubicBezTo>
                    <a:pt x="19603" y="14559"/>
                    <a:pt x="21600" y="11416"/>
                    <a:pt x="20792" y="8258"/>
                  </a:cubicBezTo>
                  <a:cubicBezTo>
                    <a:pt x="20210" y="5981"/>
                    <a:pt x="18497" y="4180"/>
                    <a:pt x="15839" y="3048"/>
                  </a:cubicBezTo>
                  <a:cubicBezTo>
                    <a:pt x="14076" y="2297"/>
                    <a:pt x="11998" y="1893"/>
                    <a:pt x="9725" y="1829"/>
                  </a:cubicBezTo>
                  <a:cubicBezTo>
                    <a:pt x="8880" y="999"/>
                    <a:pt x="7217" y="649"/>
                    <a:pt x="5755" y="1051"/>
                  </a:cubicBezTo>
                  <a:cubicBezTo>
                    <a:pt x="5329" y="1168"/>
                    <a:pt x="4967" y="1337"/>
                    <a:pt x="4668" y="1543"/>
                  </a:cubicBezTo>
                  <a:lnTo>
                    <a:pt x="3742" y="0"/>
                  </a:lnTo>
                  <a:lnTo>
                    <a:pt x="0" y="938"/>
                  </a:lnTo>
                  <a:close/>
                  <a:moveTo>
                    <a:pt x="6539" y="2246"/>
                  </a:moveTo>
                  <a:cubicBezTo>
                    <a:pt x="7096" y="2088"/>
                    <a:pt x="7748" y="2205"/>
                    <a:pt x="8082" y="2533"/>
                  </a:cubicBezTo>
                  <a:cubicBezTo>
                    <a:pt x="8426" y="2872"/>
                    <a:pt x="8318" y="3324"/>
                    <a:pt x="7835" y="3581"/>
                  </a:cubicBezTo>
                  <a:cubicBezTo>
                    <a:pt x="7738" y="3636"/>
                    <a:pt x="7630" y="3685"/>
                    <a:pt x="7504" y="3719"/>
                  </a:cubicBezTo>
                  <a:cubicBezTo>
                    <a:pt x="6877" y="3892"/>
                    <a:pt x="6149" y="3701"/>
                    <a:pt x="5884" y="3295"/>
                  </a:cubicBezTo>
                  <a:cubicBezTo>
                    <a:pt x="5620" y="2890"/>
                    <a:pt x="5916" y="2423"/>
                    <a:pt x="6539" y="2246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Shape 10452">
              <a:extLst>
                <a:ext uri="{FF2B5EF4-FFF2-40B4-BE49-F238E27FC236}">
                  <a16:creationId xmlns:a16="http://schemas.microsoft.com/office/drawing/2014/main" id="{4D6568E7-1888-A048-953A-15F2CBAF1811}"/>
                </a:ext>
              </a:extLst>
            </p:cNvPr>
            <p:cNvSpPr/>
            <p:nvPr/>
          </p:nvSpPr>
          <p:spPr>
            <a:xfrm>
              <a:off x="16291801" y="10573209"/>
              <a:ext cx="326230" cy="303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600" extrusionOk="0">
                  <a:moveTo>
                    <a:pt x="0" y="3459"/>
                  </a:moveTo>
                  <a:lnTo>
                    <a:pt x="1422" y="10208"/>
                  </a:lnTo>
                  <a:cubicBezTo>
                    <a:pt x="1422" y="10208"/>
                    <a:pt x="2469" y="10982"/>
                    <a:pt x="3219" y="10113"/>
                  </a:cubicBezTo>
                  <a:cubicBezTo>
                    <a:pt x="4049" y="9149"/>
                    <a:pt x="6494" y="8518"/>
                    <a:pt x="6992" y="11134"/>
                  </a:cubicBezTo>
                  <a:cubicBezTo>
                    <a:pt x="7491" y="13750"/>
                    <a:pt x="5522" y="14362"/>
                    <a:pt x="4296" y="14027"/>
                  </a:cubicBezTo>
                  <a:cubicBezTo>
                    <a:pt x="3187" y="13725"/>
                    <a:pt x="2357" y="14641"/>
                    <a:pt x="2357" y="14641"/>
                  </a:cubicBezTo>
                  <a:lnTo>
                    <a:pt x="3823" y="21600"/>
                  </a:lnTo>
                  <a:lnTo>
                    <a:pt x="9313" y="20212"/>
                  </a:lnTo>
                  <a:cubicBezTo>
                    <a:pt x="9313" y="20212"/>
                    <a:pt x="9635" y="19276"/>
                    <a:pt x="8958" y="18523"/>
                  </a:cubicBezTo>
                  <a:cubicBezTo>
                    <a:pt x="8134" y="17611"/>
                    <a:pt x="7558" y="15210"/>
                    <a:pt x="10150" y="14555"/>
                  </a:cubicBezTo>
                  <a:cubicBezTo>
                    <a:pt x="12743" y="13899"/>
                    <a:pt x="13216" y="16255"/>
                    <a:pt x="12736" y="17679"/>
                  </a:cubicBezTo>
                  <a:cubicBezTo>
                    <a:pt x="12378" y="18747"/>
                    <a:pt x="13070" y="19262"/>
                    <a:pt x="13070" y="19262"/>
                  </a:cubicBezTo>
                  <a:lnTo>
                    <a:pt x="17693" y="18092"/>
                  </a:lnTo>
                  <a:cubicBezTo>
                    <a:pt x="17693" y="18092"/>
                    <a:pt x="16501" y="13146"/>
                    <a:pt x="16426" y="11786"/>
                  </a:cubicBezTo>
                  <a:cubicBezTo>
                    <a:pt x="16346" y="10328"/>
                    <a:pt x="18026" y="10919"/>
                    <a:pt x="18332" y="11000"/>
                  </a:cubicBezTo>
                  <a:cubicBezTo>
                    <a:pt x="20097" y="11473"/>
                    <a:pt x="21600" y="10153"/>
                    <a:pt x="21079" y="7680"/>
                  </a:cubicBezTo>
                  <a:cubicBezTo>
                    <a:pt x="20558" y="5208"/>
                    <a:pt x="18027" y="5192"/>
                    <a:pt x="17063" y="6452"/>
                  </a:cubicBezTo>
                  <a:cubicBezTo>
                    <a:pt x="16347" y="7388"/>
                    <a:pt x="15661" y="7684"/>
                    <a:pt x="15383" y="7029"/>
                  </a:cubicBezTo>
                  <a:cubicBezTo>
                    <a:pt x="14735" y="5498"/>
                    <a:pt x="13677" y="0"/>
                    <a:pt x="13677" y="0"/>
                  </a:cubicBezTo>
                  <a:lnTo>
                    <a:pt x="9343" y="1096"/>
                  </a:lnTo>
                  <a:cubicBezTo>
                    <a:pt x="9343" y="1096"/>
                    <a:pt x="8732" y="2392"/>
                    <a:pt x="9572" y="3149"/>
                  </a:cubicBezTo>
                  <a:cubicBezTo>
                    <a:pt x="10838" y="4289"/>
                    <a:pt x="10727" y="6525"/>
                    <a:pt x="8669" y="7045"/>
                  </a:cubicBezTo>
                  <a:cubicBezTo>
                    <a:pt x="6612" y="7566"/>
                    <a:pt x="5599" y="5828"/>
                    <a:pt x="6228" y="4123"/>
                  </a:cubicBezTo>
                  <a:cubicBezTo>
                    <a:pt x="6581" y="3168"/>
                    <a:pt x="5664" y="2036"/>
                    <a:pt x="5664" y="2036"/>
                  </a:cubicBezTo>
                  <a:cubicBezTo>
                    <a:pt x="5664" y="2036"/>
                    <a:pt x="0" y="3459"/>
                    <a:pt x="0" y="34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0" name="Shape 10453">
              <a:extLst>
                <a:ext uri="{FF2B5EF4-FFF2-40B4-BE49-F238E27FC236}">
                  <a16:creationId xmlns:a16="http://schemas.microsoft.com/office/drawing/2014/main" id="{D89F06FC-0072-2949-A0C6-E8730DA4871E}"/>
                </a:ext>
              </a:extLst>
            </p:cNvPr>
            <p:cNvSpPr/>
            <p:nvPr/>
          </p:nvSpPr>
          <p:spPr>
            <a:xfrm>
              <a:off x="16950890" y="11189795"/>
              <a:ext cx="310646" cy="332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72" h="21028" extrusionOk="0">
                  <a:moveTo>
                    <a:pt x="11134" y="0"/>
                  </a:moveTo>
                  <a:cubicBezTo>
                    <a:pt x="10473" y="291"/>
                    <a:pt x="9829" y="670"/>
                    <a:pt x="9218" y="1133"/>
                  </a:cubicBezTo>
                  <a:cubicBezTo>
                    <a:pt x="8205" y="1900"/>
                    <a:pt x="7241" y="3000"/>
                    <a:pt x="7232" y="4263"/>
                  </a:cubicBezTo>
                  <a:cubicBezTo>
                    <a:pt x="7232" y="4376"/>
                    <a:pt x="7251" y="4474"/>
                    <a:pt x="7265" y="4578"/>
                  </a:cubicBezTo>
                  <a:lnTo>
                    <a:pt x="5151" y="2019"/>
                  </a:lnTo>
                  <a:cubicBezTo>
                    <a:pt x="5136" y="2030"/>
                    <a:pt x="5118" y="2041"/>
                    <a:pt x="5102" y="2053"/>
                  </a:cubicBezTo>
                  <a:cubicBezTo>
                    <a:pt x="5027" y="2106"/>
                    <a:pt x="4955" y="2159"/>
                    <a:pt x="4880" y="2213"/>
                  </a:cubicBezTo>
                  <a:lnTo>
                    <a:pt x="7423" y="5900"/>
                  </a:lnTo>
                  <a:cubicBezTo>
                    <a:pt x="4977" y="5414"/>
                    <a:pt x="2486" y="6475"/>
                    <a:pt x="1082" y="8857"/>
                  </a:cubicBezTo>
                  <a:cubicBezTo>
                    <a:pt x="-1074" y="12513"/>
                    <a:pt x="95" y="17729"/>
                    <a:pt x="3688" y="19976"/>
                  </a:cubicBezTo>
                  <a:cubicBezTo>
                    <a:pt x="6286" y="21600"/>
                    <a:pt x="9522" y="21245"/>
                    <a:pt x="12057" y="19586"/>
                  </a:cubicBezTo>
                  <a:cubicBezTo>
                    <a:pt x="14335" y="19918"/>
                    <a:pt x="16643" y="19169"/>
                    <a:pt x="18072" y="17172"/>
                  </a:cubicBezTo>
                  <a:cubicBezTo>
                    <a:pt x="20526" y="13741"/>
                    <a:pt x="19342" y="8581"/>
                    <a:pt x="15911" y="5901"/>
                  </a:cubicBezTo>
                  <a:cubicBezTo>
                    <a:pt x="14980" y="5173"/>
                    <a:pt x="13948" y="4703"/>
                    <a:pt x="12864" y="4562"/>
                  </a:cubicBezTo>
                  <a:cubicBezTo>
                    <a:pt x="12076" y="4459"/>
                    <a:pt x="11291" y="4541"/>
                    <a:pt x="10539" y="4763"/>
                  </a:cubicBezTo>
                  <a:cubicBezTo>
                    <a:pt x="10955" y="4092"/>
                    <a:pt x="11179" y="3259"/>
                    <a:pt x="11250" y="2443"/>
                  </a:cubicBezTo>
                  <a:cubicBezTo>
                    <a:pt x="11324" y="1599"/>
                    <a:pt x="11285" y="776"/>
                    <a:pt x="111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1" name="Shape 10454">
              <a:extLst>
                <a:ext uri="{FF2B5EF4-FFF2-40B4-BE49-F238E27FC236}">
                  <a16:creationId xmlns:a16="http://schemas.microsoft.com/office/drawing/2014/main" id="{6F9C9DBD-4F94-3D41-ABCE-793C06734784}"/>
                </a:ext>
              </a:extLst>
            </p:cNvPr>
            <p:cNvSpPr/>
            <p:nvPr/>
          </p:nvSpPr>
          <p:spPr>
            <a:xfrm>
              <a:off x="18327410" y="11333169"/>
              <a:ext cx="410124" cy="290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54" y="0"/>
                  </a:moveTo>
                  <a:lnTo>
                    <a:pt x="149" y="12597"/>
                  </a:lnTo>
                  <a:lnTo>
                    <a:pt x="0" y="12646"/>
                  </a:lnTo>
                  <a:lnTo>
                    <a:pt x="0" y="19074"/>
                  </a:lnTo>
                  <a:lnTo>
                    <a:pt x="9044" y="19042"/>
                  </a:lnTo>
                  <a:lnTo>
                    <a:pt x="9044" y="21600"/>
                  </a:lnTo>
                  <a:lnTo>
                    <a:pt x="10685" y="20823"/>
                  </a:lnTo>
                  <a:lnTo>
                    <a:pt x="12315" y="21600"/>
                  </a:lnTo>
                  <a:lnTo>
                    <a:pt x="12315" y="19042"/>
                  </a:lnTo>
                  <a:lnTo>
                    <a:pt x="15483" y="19025"/>
                  </a:lnTo>
                  <a:lnTo>
                    <a:pt x="15827" y="19025"/>
                  </a:lnTo>
                  <a:lnTo>
                    <a:pt x="21600" y="7043"/>
                  </a:lnTo>
                  <a:lnTo>
                    <a:pt x="21589" y="16"/>
                  </a:lnTo>
                  <a:cubicBezTo>
                    <a:pt x="21589" y="16"/>
                    <a:pt x="21589" y="0"/>
                    <a:pt x="21589" y="0"/>
                  </a:cubicBezTo>
                  <a:lnTo>
                    <a:pt x="7954" y="0"/>
                  </a:lnTo>
                  <a:close/>
                  <a:moveTo>
                    <a:pt x="20716" y="1813"/>
                  </a:moveTo>
                  <a:cubicBezTo>
                    <a:pt x="20717" y="2327"/>
                    <a:pt x="20716" y="2838"/>
                    <a:pt x="20716" y="3352"/>
                  </a:cubicBezTo>
                  <a:cubicBezTo>
                    <a:pt x="20718" y="4465"/>
                    <a:pt x="20715" y="5574"/>
                    <a:pt x="20716" y="6687"/>
                  </a:cubicBezTo>
                  <a:lnTo>
                    <a:pt x="15333" y="17779"/>
                  </a:lnTo>
                  <a:lnTo>
                    <a:pt x="12315" y="17795"/>
                  </a:lnTo>
                  <a:lnTo>
                    <a:pt x="12315" y="15220"/>
                  </a:lnTo>
                  <a:cubicBezTo>
                    <a:pt x="12315" y="15220"/>
                    <a:pt x="9044" y="15220"/>
                    <a:pt x="9044" y="15220"/>
                  </a:cubicBezTo>
                  <a:lnTo>
                    <a:pt x="9044" y="17811"/>
                  </a:lnTo>
                  <a:lnTo>
                    <a:pt x="872" y="17843"/>
                  </a:lnTo>
                  <a:lnTo>
                    <a:pt x="872" y="12646"/>
                  </a:lnTo>
                  <a:lnTo>
                    <a:pt x="15448" y="12646"/>
                  </a:lnTo>
                  <a:cubicBezTo>
                    <a:pt x="15448" y="12646"/>
                    <a:pt x="19422" y="4474"/>
                    <a:pt x="20716" y="181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2" name="Shape 10455">
              <a:extLst>
                <a:ext uri="{FF2B5EF4-FFF2-40B4-BE49-F238E27FC236}">
                  <a16:creationId xmlns:a16="http://schemas.microsoft.com/office/drawing/2014/main" id="{F182FF68-4AD6-D148-B1C0-A7AFB99E91D4}"/>
                </a:ext>
              </a:extLst>
            </p:cNvPr>
            <p:cNvSpPr/>
            <p:nvPr/>
          </p:nvSpPr>
          <p:spPr>
            <a:xfrm>
              <a:off x="15200800" y="9711571"/>
              <a:ext cx="534280" cy="414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459" extrusionOk="0">
                  <a:moveTo>
                    <a:pt x="20046" y="0"/>
                  </a:moveTo>
                  <a:lnTo>
                    <a:pt x="18382" y="1612"/>
                  </a:lnTo>
                  <a:cubicBezTo>
                    <a:pt x="18349" y="1555"/>
                    <a:pt x="18183" y="1271"/>
                    <a:pt x="18183" y="1271"/>
                  </a:cubicBezTo>
                  <a:lnTo>
                    <a:pt x="16876" y="2541"/>
                  </a:lnTo>
                  <a:lnTo>
                    <a:pt x="17075" y="2882"/>
                  </a:lnTo>
                  <a:lnTo>
                    <a:pt x="16682" y="3264"/>
                  </a:lnTo>
                  <a:lnTo>
                    <a:pt x="3502" y="16032"/>
                  </a:lnTo>
                  <a:cubicBezTo>
                    <a:pt x="3033" y="16486"/>
                    <a:pt x="956" y="19168"/>
                    <a:pt x="714" y="20293"/>
                  </a:cubicBezTo>
                  <a:cubicBezTo>
                    <a:pt x="679" y="20454"/>
                    <a:pt x="682" y="20584"/>
                    <a:pt x="733" y="20670"/>
                  </a:cubicBezTo>
                  <a:cubicBezTo>
                    <a:pt x="1136" y="21359"/>
                    <a:pt x="4430" y="19041"/>
                    <a:pt x="4965" y="18523"/>
                  </a:cubicBezTo>
                  <a:lnTo>
                    <a:pt x="18142" y="5753"/>
                  </a:lnTo>
                  <a:lnTo>
                    <a:pt x="18535" y="5371"/>
                  </a:lnTo>
                  <a:lnTo>
                    <a:pt x="18743" y="5727"/>
                  </a:lnTo>
                  <a:lnTo>
                    <a:pt x="13621" y="10688"/>
                  </a:lnTo>
                  <a:lnTo>
                    <a:pt x="13920" y="11200"/>
                  </a:lnTo>
                  <a:lnTo>
                    <a:pt x="20349" y="4970"/>
                  </a:lnTo>
                  <a:cubicBezTo>
                    <a:pt x="20349" y="4970"/>
                    <a:pt x="20022" y="4416"/>
                    <a:pt x="19840" y="4106"/>
                  </a:cubicBezTo>
                  <a:lnTo>
                    <a:pt x="21504" y="2494"/>
                  </a:lnTo>
                  <a:cubicBezTo>
                    <a:pt x="21504" y="2494"/>
                    <a:pt x="20046" y="0"/>
                    <a:pt x="20046" y="0"/>
                  </a:cubicBezTo>
                  <a:close/>
                  <a:moveTo>
                    <a:pt x="714" y="20293"/>
                  </a:moveTo>
                  <a:cubicBezTo>
                    <a:pt x="727" y="20240"/>
                    <a:pt x="731" y="20197"/>
                    <a:pt x="751" y="20139"/>
                  </a:cubicBezTo>
                  <a:lnTo>
                    <a:pt x="480" y="20398"/>
                  </a:lnTo>
                  <a:cubicBezTo>
                    <a:pt x="370" y="20505"/>
                    <a:pt x="-96" y="21209"/>
                    <a:pt x="18" y="21404"/>
                  </a:cubicBezTo>
                  <a:cubicBezTo>
                    <a:pt x="133" y="21600"/>
                    <a:pt x="787" y="21217"/>
                    <a:pt x="897" y="21111"/>
                  </a:cubicBezTo>
                  <a:lnTo>
                    <a:pt x="1169" y="20846"/>
                  </a:lnTo>
                  <a:cubicBezTo>
                    <a:pt x="944" y="20888"/>
                    <a:pt x="778" y="20864"/>
                    <a:pt x="705" y="20740"/>
                  </a:cubicBezTo>
                  <a:cubicBezTo>
                    <a:pt x="649" y="20644"/>
                    <a:pt x="665" y="20481"/>
                    <a:pt x="714" y="2029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3" name="Shape 10456">
              <a:extLst>
                <a:ext uri="{FF2B5EF4-FFF2-40B4-BE49-F238E27FC236}">
                  <a16:creationId xmlns:a16="http://schemas.microsoft.com/office/drawing/2014/main" id="{B9A3B83F-741C-8C46-B370-A51E2A4F2351}"/>
                </a:ext>
              </a:extLst>
            </p:cNvPr>
            <p:cNvSpPr/>
            <p:nvPr/>
          </p:nvSpPr>
          <p:spPr>
            <a:xfrm>
              <a:off x="15431053" y="9155014"/>
              <a:ext cx="444362" cy="290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00" y="15429"/>
                  </a:moveTo>
                  <a:lnTo>
                    <a:pt x="2700" y="15429"/>
                  </a:lnTo>
                  <a:lnTo>
                    <a:pt x="2700" y="2057"/>
                  </a:lnTo>
                  <a:lnTo>
                    <a:pt x="18900" y="2057"/>
                  </a:lnTo>
                  <a:cubicBezTo>
                    <a:pt x="18900" y="2057"/>
                    <a:pt x="18900" y="15429"/>
                    <a:pt x="18900" y="15429"/>
                  </a:cubicBezTo>
                  <a:close/>
                  <a:moveTo>
                    <a:pt x="18900" y="0"/>
                  </a:moveTo>
                  <a:lnTo>
                    <a:pt x="2700" y="0"/>
                  </a:lnTo>
                  <a:cubicBezTo>
                    <a:pt x="1954" y="0"/>
                    <a:pt x="1350" y="922"/>
                    <a:pt x="1350" y="2057"/>
                  </a:cubicBezTo>
                  <a:cubicBezTo>
                    <a:pt x="1350" y="2057"/>
                    <a:pt x="1350" y="17486"/>
                    <a:pt x="1364" y="17486"/>
                  </a:cubicBezTo>
                  <a:lnTo>
                    <a:pt x="20235" y="17486"/>
                  </a:lnTo>
                  <a:cubicBezTo>
                    <a:pt x="20250" y="17486"/>
                    <a:pt x="20250" y="2057"/>
                    <a:pt x="20250" y="2057"/>
                  </a:cubicBezTo>
                  <a:cubicBezTo>
                    <a:pt x="20250" y="922"/>
                    <a:pt x="19646" y="0"/>
                    <a:pt x="18900" y="0"/>
                  </a:cubicBezTo>
                  <a:close/>
                  <a:moveTo>
                    <a:pt x="20250" y="21600"/>
                  </a:moveTo>
                  <a:lnTo>
                    <a:pt x="1350" y="21600"/>
                  </a:lnTo>
                  <a:cubicBezTo>
                    <a:pt x="604" y="21600"/>
                    <a:pt x="0" y="20679"/>
                    <a:pt x="0" y="19543"/>
                  </a:cubicBezTo>
                  <a:lnTo>
                    <a:pt x="0" y="18514"/>
                  </a:lnTo>
                  <a:lnTo>
                    <a:pt x="8775" y="18514"/>
                  </a:lnTo>
                  <a:lnTo>
                    <a:pt x="8775" y="19543"/>
                  </a:lnTo>
                  <a:lnTo>
                    <a:pt x="12825" y="19543"/>
                  </a:lnTo>
                  <a:lnTo>
                    <a:pt x="12825" y="18514"/>
                  </a:lnTo>
                  <a:lnTo>
                    <a:pt x="21600" y="18514"/>
                  </a:lnTo>
                  <a:lnTo>
                    <a:pt x="21600" y="19543"/>
                  </a:lnTo>
                  <a:cubicBezTo>
                    <a:pt x="21600" y="20679"/>
                    <a:pt x="20995" y="21600"/>
                    <a:pt x="20250" y="21600"/>
                  </a:cubicBezTo>
                  <a:cubicBezTo>
                    <a:pt x="20250" y="21600"/>
                    <a:pt x="20250" y="21600"/>
                    <a:pt x="20250" y="2160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solidFill>
                <a:schemeClr val="accent2"/>
              </a:solidFill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2532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7AA7BFE7-B25F-304D-A5A1-E3D91F4E951A}"/>
              </a:ext>
            </a:extLst>
          </p:cNvPr>
          <p:cNvSpPr txBox="1"/>
          <p:nvPr/>
        </p:nvSpPr>
        <p:spPr>
          <a:xfrm>
            <a:off x="252000" y="72000"/>
            <a:ext cx="11520000" cy="52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slide for the summaries of an anonymous interview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C6E2029-216B-E246-9213-78284AFEFB7B}"/>
              </a:ext>
            </a:extLst>
          </p:cNvPr>
          <p:cNvSpPr txBox="1"/>
          <p:nvPr/>
        </p:nvSpPr>
        <p:spPr>
          <a:xfrm>
            <a:off x="5988225" y="1226136"/>
            <a:ext cx="357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6CC6068-48B7-4C48-8233-31950A6257DD}"/>
              </a:ext>
            </a:extLst>
          </p:cNvPr>
          <p:cNvSpPr txBox="1"/>
          <p:nvPr/>
        </p:nvSpPr>
        <p:spPr>
          <a:xfrm>
            <a:off x="743273" y="1219435"/>
            <a:ext cx="226696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About the interviewee 1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A2624E91-71C3-DC42-8771-B589A8707274}"/>
              </a:ext>
            </a:extLst>
          </p:cNvPr>
          <p:cNvSpPr txBox="1">
            <a:spLocks/>
          </p:cNvSpPr>
          <p:nvPr/>
        </p:nvSpPr>
        <p:spPr>
          <a:xfrm>
            <a:off x="765713" y="1552611"/>
            <a:ext cx="2922843" cy="1057662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Relevant information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8AAF4ACC-20ED-2248-8180-A2CEC4C0C7A0}"/>
              </a:ext>
            </a:extLst>
          </p:cNvPr>
          <p:cNvSpPr txBox="1"/>
          <p:nvPr/>
        </p:nvSpPr>
        <p:spPr>
          <a:xfrm>
            <a:off x="723136" y="2606605"/>
            <a:ext cx="226696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About the interviewee 3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6AFC7E7F-C7FD-3E46-B99D-51FD975CB9AC}"/>
              </a:ext>
            </a:extLst>
          </p:cNvPr>
          <p:cNvSpPr txBox="1">
            <a:spLocks/>
          </p:cNvSpPr>
          <p:nvPr/>
        </p:nvSpPr>
        <p:spPr>
          <a:xfrm>
            <a:off x="765713" y="2903392"/>
            <a:ext cx="3268420" cy="1057662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Relevant information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074C116-F29D-2F4E-80F4-13F6FF7272F0}"/>
              </a:ext>
            </a:extLst>
          </p:cNvPr>
          <p:cNvSpPr txBox="1"/>
          <p:nvPr/>
        </p:nvSpPr>
        <p:spPr>
          <a:xfrm>
            <a:off x="4219621" y="1219435"/>
            <a:ext cx="226696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About the interviewee 2</a:t>
            </a:r>
          </a:p>
        </p:txBody>
      </p:sp>
      <p:sp>
        <p:nvSpPr>
          <p:cNvPr id="131" name="Subtitle 2">
            <a:extLst>
              <a:ext uri="{FF2B5EF4-FFF2-40B4-BE49-F238E27FC236}">
                <a16:creationId xmlns:a16="http://schemas.microsoft.com/office/drawing/2014/main" id="{99888DB1-ACAE-E441-81BA-8B68C9F6CA75}"/>
              </a:ext>
            </a:extLst>
          </p:cNvPr>
          <p:cNvSpPr txBox="1">
            <a:spLocks/>
          </p:cNvSpPr>
          <p:nvPr/>
        </p:nvSpPr>
        <p:spPr>
          <a:xfrm>
            <a:off x="4221741" y="1552611"/>
            <a:ext cx="2861711" cy="789896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Relevant information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3473E5B-7332-F14D-ABE5-4C258BE163C9}"/>
              </a:ext>
            </a:extLst>
          </p:cNvPr>
          <p:cNvSpPr txBox="1"/>
          <p:nvPr/>
        </p:nvSpPr>
        <p:spPr>
          <a:xfrm>
            <a:off x="4219621" y="2570216"/>
            <a:ext cx="226696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About the interviewee 4</a:t>
            </a:r>
          </a:p>
        </p:txBody>
      </p:sp>
      <p:sp>
        <p:nvSpPr>
          <p:cNvPr id="133" name="Subtitle 2">
            <a:extLst>
              <a:ext uri="{FF2B5EF4-FFF2-40B4-BE49-F238E27FC236}">
                <a16:creationId xmlns:a16="http://schemas.microsoft.com/office/drawing/2014/main" id="{D1C53AEA-E088-6C4E-B710-C985CFE7038A}"/>
              </a:ext>
            </a:extLst>
          </p:cNvPr>
          <p:cNvSpPr txBox="1">
            <a:spLocks/>
          </p:cNvSpPr>
          <p:nvPr/>
        </p:nvSpPr>
        <p:spPr>
          <a:xfrm>
            <a:off x="4221741" y="2903392"/>
            <a:ext cx="3087739" cy="789896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Relevant information 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34" name="Subtitle 2">
            <a:extLst>
              <a:ext uri="{FF2B5EF4-FFF2-40B4-BE49-F238E27FC236}">
                <a16:creationId xmlns:a16="http://schemas.microsoft.com/office/drawing/2014/main" id="{B2971107-E495-5B40-8891-864939079415}"/>
              </a:ext>
            </a:extLst>
          </p:cNvPr>
          <p:cNvSpPr txBox="1">
            <a:spLocks/>
          </p:cNvSpPr>
          <p:nvPr/>
        </p:nvSpPr>
        <p:spPr>
          <a:xfrm>
            <a:off x="743273" y="4869843"/>
            <a:ext cx="6130088" cy="105535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750"/>
              </a:lnSpc>
            </a:pP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ea typeface="Open Sans Light" panose="020B0306030504020204" pitchFamily="34" charset="0"/>
                <a:cs typeface="Times New Roman" panose="02020603050405020304" pitchFamily="18" charset="0"/>
              </a:rPr>
              <a:t>Main content of the person’s message (by the interviewer)</a:t>
            </a:r>
          </a:p>
          <a:p>
            <a:pPr algn="just">
              <a:lnSpc>
                <a:spcPts val="1750"/>
              </a:lnSpc>
            </a:pP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ea typeface="Open Sans Light" panose="020B0306030504020204" pitchFamily="34" charset="0"/>
                <a:cs typeface="Times New Roman" panose="02020603050405020304" pitchFamily="18" charset="0"/>
              </a:rPr>
              <a:t>…</a:t>
            </a:r>
          </a:p>
          <a:p>
            <a:pPr algn="just">
              <a:lnSpc>
                <a:spcPts val="1750"/>
              </a:lnSpc>
            </a:pP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ea typeface="Open Sans Light" panose="020B0306030504020204" pitchFamily="34" charset="0"/>
                <a:cs typeface="Times New Roman" panose="02020603050405020304" pitchFamily="18" charset="0"/>
              </a:rPr>
              <a:t>…</a:t>
            </a:r>
          </a:p>
          <a:p>
            <a:pPr algn="just">
              <a:lnSpc>
                <a:spcPts val="1750"/>
              </a:lnSpc>
            </a:pP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ea typeface="Open Sans Light" panose="020B030603050402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515C36B-1B04-8A44-B51C-3992D2981BEF}"/>
              </a:ext>
            </a:extLst>
          </p:cNvPr>
          <p:cNvSpPr txBox="1"/>
          <p:nvPr/>
        </p:nvSpPr>
        <p:spPr>
          <a:xfrm>
            <a:off x="744159" y="4471218"/>
            <a:ext cx="3507692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Message headline (by the interviewer)</a:t>
            </a:r>
          </a:p>
        </p:txBody>
      </p:sp>
      <p:pic>
        <p:nvPicPr>
          <p:cNvPr id="9" name="Graphic 8" descr="Aperture with solid fill">
            <a:extLst>
              <a:ext uri="{FF2B5EF4-FFF2-40B4-BE49-F238E27FC236}">
                <a16:creationId xmlns:a16="http://schemas.microsoft.com/office/drawing/2014/main" id="{24726645-263D-86ED-DA0D-CEE512536E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304494" y="6276788"/>
            <a:ext cx="624541" cy="624541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F2E5268-6FF0-BB2C-A9E5-FFF59495DE37}"/>
              </a:ext>
            </a:extLst>
          </p:cNvPr>
          <p:cNvSpPr txBox="1">
            <a:spLocks/>
          </p:cNvSpPr>
          <p:nvPr/>
        </p:nvSpPr>
        <p:spPr>
          <a:xfrm>
            <a:off x="9938870" y="6411900"/>
            <a:ext cx="1199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CF5241-4B6C-4F37-8081-5E4B1D10746A}" type="slidenum">
              <a:rPr lang="en-GB" smtClean="0">
                <a:solidFill>
                  <a:schemeClr val="bg1"/>
                </a:solidFill>
              </a:rPr>
              <a:pPr/>
              <a:t>13</a:t>
            </a:fld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954B85D-C222-C0CD-A97D-F6A4FBECF198}"/>
              </a:ext>
            </a:extLst>
          </p:cNvPr>
          <p:cNvCxnSpPr/>
          <p:nvPr/>
        </p:nvCxnSpPr>
        <p:spPr>
          <a:xfrm>
            <a:off x="10813800" y="6287595"/>
            <a:ext cx="10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582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E4391F-45C4-1A82-49ED-D74C68336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B0D492D4-31B0-06B9-6CCA-EB9355747A2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176573" y="-3722741"/>
            <a:ext cx="15344784" cy="1568608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AAC59E7F-2E00-EEDD-B72D-F4A2F3F5E7E7}"/>
              </a:ext>
            </a:extLst>
          </p:cNvPr>
          <p:cNvSpPr/>
          <p:nvPr/>
        </p:nvSpPr>
        <p:spPr>
          <a:xfrm>
            <a:off x="5772838" y="213659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D93AECC-206D-7025-398B-B61DB780F557}"/>
              </a:ext>
            </a:extLst>
          </p:cNvPr>
          <p:cNvSpPr/>
          <p:nvPr/>
        </p:nvSpPr>
        <p:spPr>
          <a:xfrm>
            <a:off x="2490142" y="52956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9910D86-35C6-2AAB-6725-DB525E1E76F3}"/>
              </a:ext>
            </a:extLst>
          </p:cNvPr>
          <p:cNvSpPr/>
          <p:nvPr/>
        </p:nvSpPr>
        <p:spPr>
          <a:xfrm>
            <a:off x="6219022" y="128191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8E81261-51DF-FC65-96D6-C35258CC8489}"/>
              </a:ext>
            </a:extLst>
          </p:cNvPr>
          <p:cNvSpPr/>
          <p:nvPr/>
        </p:nvSpPr>
        <p:spPr>
          <a:xfrm>
            <a:off x="5258718" y="1241515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070AB58-FA72-0EAC-9E51-E5289E87CABC}"/>
              </a:ext>
            </a:extLst>
          </p:cNvPr>
          <p:cNvSpPr/>
          <p:nvPr/>
        </p:nvSpPr>
        <p:spPr>
          <a:xfrm>
            <a:off x="6421695" y="79255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28A4F1C-C203-0185-8F67-2244F9486CAB}"/>
              </a:ext>
            </a:extLst>
          </p:cNvPr>
          <p:cNvSpPr/>
          <p:nvPr/>
        </p:nvSpPr>
        <p:spPr>
          <a:xfrm>
            <a:off x="8630246" y="1282477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0227A31-1C9A-0FF0-AA67-5FA8952146FB}"/>
              </a:ext>
            </a:extLst>
          </p:cNvPr>
          <p:cNvSpPr/>
          <p:nvPr/>
        </p:nvSpPr>
        <p:spPr>
          <a:xfrm>
            <a:off x="4781529" y="1396655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FA63589-A80A-A0E4-9D1B-F9666A0F2FD8}"/>
              </a:ext>
            </a:extLst>
          </p:cNvPr>
          <p:cNvSpPr/>
          <p:nvPr/>
        </p:nvSpPr>
        <p:spPr>
          <a:xfrm>
            <a:off x="5276718" y="397768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5958DEF-1EB6-D916-D665-18346295D7D8}"/>
              </a:ext>
            </a:extLst>
          </p:cNvPr>
          <p:cNvGrpSpPr/>
          <p:nvPr/>
        </p:nvGrpSpPr>
        <p:grpSpPr>
          <a:xfrm>
            <a:off x="6839478" y="188806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8E130C3-E135-F1AA-C883-CBC2D70E878B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10D01E28-91FA-7112-47B6-8451A99F0833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E2D52B1-37D8-0BC0-34B8-0CB288F3AFC0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BDF4EDD-B447-69ED-E39A-753CD428522A}"/>
              </a:ext>
            </a:extLst>
          </p:cNvPr>
          <p:cNvGrpSpPr/>
          <p:nvPr/>
        </p:nvGrpSpPr>
        <p:grpSpPr>
          <a:xfrm>
            <a:off x="7973158" y="245885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892BD98-440B-7965-8903-3A4505718F87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70FD5CF-9D65-7D5C-2D39-F5DCBBCA7251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704D26B-F4C8-FD55-F81B-34A67C4B9413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935CD57-E824-17E0-902C-56F96C6B2545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FF015EA2-270C-86A4-E183-53E3A1A3383B}"/>
              </a:ext>
            </a:extLst>
          </p:cNvPr>
          <p:cNvSpPr/>
          <p:nvPr/>
        </p:nvSpPr>
        <p:spPr>
          <a:xfrm>
            <a:off x="4441357" y="925828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72BCDF2-76CC-5594-2A9A-F948FCFFBDA7}"/>
              </a:ext>
            </a:extLst>
          </p:cNvPr>
          <p:cNvGrpSpPr/>
          <p:nvPr/>
        </p:nvGrpSpPr>
        <p:grpSpPr>
          <a:xfrm>
            <a:off x="4752743" y="797725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E62071E-5387-BFE8-01F1-7ABBE75F94B4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27870D42-E5D8-9E49-ACEF-BEF98B829947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D9151D3D-E591-9783-A9C6-18ACC689E734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13531E3-FE2E-A94F-210D-603C382EE12F}"/>
              </a:ext>
            </a:extLst>
          </p:cNvPr>
          <p:cNvGrpSpPr/>
          <p:nvPr/>
        </p:nvGrpSpPr>
        <p:grpSpPr>
          <a:xfrm>
            <a:off x="469119" y="433768"/>
            <a:ext cx="359601" cy="1301187"/>
            <a:chOff x="6839478" y="188806"/>
            <a:chExt cx="359601" cy="1301187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97DE543B-B2E6-3B01-A26E-CF64934721C4}"/>
                </a:ext>
              </a:extLst>
            </p:cNvPr>
            <p:cNvSpPr/>
            <p:nvPr/>
          </p:nvSpPr>
          <p:spPr>
            <a:xfrm>
              <a:off x="7163079" y="1453993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1B13FC7-FCF3-3BB3-DFE6-6875966983F4}"/>
                </a:ext>
              </a:extLst>
            </p:cNvPr>
            <p:cNvSpPr/>
            <p:nvPr/>
          </p:nvSpPr>
          <p:spPr>
            <a:xfrm>
              <a:off x="7136094" y="881800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29C5E3B-5E10-10EB-4EC8-15648A9565FE}"/>
                </a:ext>
              </a:extLst>
            </p:cNvPr>
            <p:cNvSpPr/>
            <p:nvPr/>
          </p:nvSpPr>
          <p:spPr>
            <a:xfrm>
              <a:off x="6839478" y="188806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D8E2174-AA87-78A8-0AB8-77B21A977EDA}"/>
              </a:ext>
            </a:extLst>
          </p:cNvPr>
          <p:cNvGrpSpPr/>
          <p:nvPr/>
        </p:nvGrpSpPr>
        <p:grpSpPr>
          <a:xfrm>
            <a:off x="9015428" y="527850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6479DEEB-1DB4-2F7B-8EF3-0EA57823285A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3353DA5B-7981-4E0A-1180-2E8AD32D494C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BA81487-314D-F108-5A76-62BA788D0088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35A7DD59-C7AC-3770-F70D-352DD09D73DD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8D55FE5-F7C6-8596-0041-EF80F7DE74A4}"/>
              </a:ext>
            </a:extLst>
          </p:cNvPr>
          <p:cNvGrpSpPr/>
          <p:nvPr/>
        </p:nvGrpSpPr>
        <p:grpSpPr>
          <a:xfrm>
            <a:off x="5692239" y="315629"/>
            <a:ext cx="592722" cy="1626739"/>
            <a:chOff x="7973158" y="245885"/>
            <a:chExt cx="592722" cy="16267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5406B94-9D43-4776-D165-C4CA3150135B}"/>
                </a:ext>
              </a:extLst>
            </p:cNvPr>
            <p:cNvSpPr/>
            <p:nvPr/>
          </p:nvSpPr>
          <p:spPr>
            <a:xfrm>
              <a:off x="8069484" y="82855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3BBAA51-7DFC-1446-10A4-8A0C8387D44D}"/>
                </a:ext>
              </a:extLst>
            </p:cNvPr>
            <p:cNvSpPr/>
            <p:nvPr/>
          </p:nvSpPr>
          <p:spPr>
            <a:xfrm>
              <a:off x="8380164" y="1836624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87C7A323-CA69-93B2-A8CC-CEDE0EFE7CF9}"/>
                </a:ext>
              </a:extLst>
            </p:cNvPr>
            <p:cNvSpPr/>
            <p:nvPr/>
          </p:nvSpPr>
          <p:spPr>
            <a:xfrm>
              <a:off x="8529880" y="245885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E17B5524-B21C-B69D-DB70-70808C4DB43E}"/>
                </a:ext>
              </a:extLst>
            </p:cNvPr>
            <p:cNvSpPr/>
            <p:nvPr/>
          </p:nvSpPr>
          <p:spPr>
            <a:xfrm>
              <a:off x="7973158" y="1317911"/>
              <a:ext cx="36000" cy="36000"/>
            </a:xfrm>
            <a:prstGeom prst="ellipse">
              <a:avLst/>
            </a:prstGeom>
            <a:grpFill/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sp>
        <p:nvSpPr>
          <p:cNvPr id="70" name="Oval 69">
            <a:extLst>
              <a:ext uri="{FF2B5EF4-FFF2-40B4-BE49-F238E27FC236}">
                <a16:creationId xmlns:a16="http://schemas.microsoft.com/office/drawing/2014/main" id="{9186D5EF-9BD8-D3ED-EA12-F401F233DE6D}"/>
              </a:ext>
            </a:extLst>
          </p:cNvPr>
          <p:cNvSpPr/>
          <p:nvPr/>
        </p:nvSpPr>
        <p:spPr>
          <a:xfrm>
            <a:off x="7645347" y="563850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E4C872BA-2401-285B-A4A6-DC2D7724B995}"/>
              </a:ext>
            </a:extLst>
          </p:cNvPr>
          <p:cNvSpPr/>
          <p:nvPr/>
        </p:nvSpPr>
        <p:spPr>
          <a:xfrm>
            <a:off x="6523822" y="1586711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9162C43-4D6E-E66E-027B-D99CCAB3B778}"/>
              </a:ext>
            </a:extLst>
          </p:cNvPr>
          <p:cNvSpPr/>
          <p:nvPr/>
        </p:nvSpPr>
        <p:spPr>
          <a:xfrm>
            <a:off x="10551964" y="297629"/>
            <a:ext cx="36000" cy="3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4B63836-190E-50CD-E59E-AAA82F3F7A71}"/>
              </a:ext>
            </a:extLst>
          </p:cNvPr>
          <p:cNvSpPr/>
          <p:nvPr/>
        </p:nvSpPr>
        <p:spPr>
          <a:xfrm>
            <a:off x="3757973" y="137865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92EDC0-0E60-E7C7-8724-DF70BC1C4A0F}"/>
              </a:ext>
            </a:extLst>
          </p:cNvPr>
          <p:cNvSpPr/>
          <p:nvPr/>
        </p:nvSpPr>
        <p:spPr>
          <a:xfrm>
            <a:off x="6718453" y="554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C6DA209-96BA-AD53-9722-2A64D4062791}"/>
              </a:ext>
            </a:extLst>
          </p:cNvPr>
          <p:cNvSpPr/>
          <p:nvPr/>
        </p:nvSpPr>
        <p:spPr>
          <a:xfrm>
            <a:off x="8060484" y="527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A056D0E-43F3-FE9B-AB32-0AD977A714DA}"/>
              </a:ext>
            </a:extLst>
          </p:cNvPr>
          <p:cNvSpPr/>
          <p:nvPr/>
        </p:nvSpPr>
        <p:spPr>
          <a:xfrm>
            <a:off x="8997428" y="770674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69E712-BBAE-92C2-B173-3F3C45FE735E}"/>
              </a:ext>
            </a:extLst>
          </p:cNvPr>
          <p:cNvSpPr/>
          <p:nvPr/>
        </p:nvSpPr>
        <p:spPr>
          <a:xfrm>
            <a:off x="9711623" y="1324299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826D10E-5D44-2E3C-ED42-E34EE9D550CB}"/>
              </a:ext>
            </a:extLst>
          </p:cNvPr>
          <p:cNvSpPr/>
          <p:nvPr/>
        </p:nvSpPr>
        <p:spPr>
          <a:xfrm>
            <a:off x="3490152" y="181318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E362549-28A7-D8BC-293D-B28044E596F7}"/>
              </a:ext>
            </a:extLst>
          </p:cNvPr>
          <p:cNvSpPr/>
          <p:nvPr/>
        </p:nvSpPr>
        <p:spPr>
          <a:xfrm>
            <a:off x="6698327" y="1296982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36F93EC-D18E-30DD-C60E-545E29B6D18D}"/>
              </a:ext>
            </a:extLst>
          </p:cNvPr>
          <p:cNvSpPr/>
          <p:nvPr/>
        </p:nvSpPr>
        <p:spPr>
          <a:xfrm>
            <a:off x="1844967" y="1108762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01195E6-09B4-13E9-7A16-115819E964B2}"/>
              </a:ext>
            </a:extLst>
          </p:cNvPr>
          <p:cNvSpPr/>
          <p:nvPr/>
        </p:nvSpPr>
        <p:spPr>
          <a:xfrm>
            <a:off x="11207467" y="433768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86A5DE-6303-569E-2FA2-1DE2EFD39F57}"/>
              </a:ext>
            </a:extLst>
          </p:cNvPr>
          <p:cNvSpPr/>
          <p:nvPr/>
        </p:nvSpPr>
        <p:spPr>
          <a:xfrm>
            <a:off x="3814534" y="864551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306A277-8D40-C29E-B40E-EB9F4B76AE6F}"/>
              </a:ext>
            </a:extLst>
          </p:cNvPr>
          <p:cNvSpPr/>
          <p:nvPr/>
        </p:nvSpPr>
        <p:spPr>
          <a:xfrm>
            <a:off x="10386711" y="1324655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1FAB643-BAA1-2353-7160-59473648D390}"/>
              </a:ext>
            </a:extLst>
          </p:cNvPr>
          <p:cNvSpPr/>
          <p:nvPr/>
        </p:nvSpPr>
        <p:spPr>
          <a:xfrm>
            <a:off x="1582398" y="333541"/>
            <a:ext cx="72000" cy="72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39FE272-4669-B510-EDB8-35B1C0B7E6C9}"/>
              </a:ext>
            </a:extLst>
          </p:cNvPr>
          <p:cNvSpPr/>
          <p:nvPr/>
        </p:nvSpPr>
        <p:spPr>
          <a:xfrm>
            <a:off x="7118094" y="415768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06DED09-9E54-26D9-1929-94501389367F}"/>
              </a:ext>
            </a:extLst>
          </p:cNvPr>
          <p:cNvSpPr/>
          <p:nvPr/>
        </p:nvSpPr>
        <p:spPr>
          <a:xfrm>
            <a:off x="4210006" y="1509876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192E243-B903-E6EF-455F-E4F341FFB169}"/>
              </a:ext>
            </a:extLst>
          </p:cNvPr>
          <p:cNvSpPr/>
          <p:nvPr/>
        </p:nvSpPr>
        <p:spPr>
          <a:xfrm>
            <a:off x="2447142" y="1151515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1ED3E68-D003-0ED3-2F1F-16211CFBBDBD}"/>
              </a:ext>
            </a:extLst>
          </p:cNvPr>
          <p:cNvSpPr/>
          <p:nvPr/>
        </p:nvSpPr>
        <p:spPr>
          <a:xfrm>
            <a:off x="4691529" y="263885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4C013F5-B043-4E86-0B9C-5047886B98AF}"/>
              </a:ext>
            </a:extLst>
          </p:cNvPr>
          <p:cNvSpPr/>
          <p:nvPr/>
        </p:nvSpPr>
        <p:spPr>
          <a:xfrm>
            <a:off x="9159574" y="170806"/>
            <a:ext cx="108000" cy="10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F594F80-D98B-BAE3-0137-F3EE5E3042A1}"/>
              </a:ext>
            </a:extLst>
          </p:cNvPr>
          <p:cNvSpPr/>
          <p:nvPr/>
        </p:nvSpPr>
        <p:spPr>
          <a:xfrm>
            <a:off x="1341923" y="5458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A4596196-275B-53A9-B81B-09A387D90943}"/>
              </a:ext>
            </a:extLst>
          </p:cNvPr>
          <p:cNvSpPr/>
          <p:nvPr/>
        </p:nvSpPr>
        <p:spPr>
          <a:xfrm>
            <a:off x="7023253" y="859650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6289F20-4210-B64E-AF07-0DE0F610049F}"/>
              </a:ext>
            </a:extLst>
          </p:cNvPr>
          <p:cNvSpPr/>
          <p:nvPr/>
        </p:nvSpPr>
        <p:spPr>
          <a:xfrm>
            <a:off x="7623301" y="297953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2BB9D58-1B95-E8A7-5FDE-C49D6E9F8ADD}"/>
              </a:ext>
            </a:extLst>
          </p:cNvPr>
          <p:cNvSpPr/>
          <p:nvPr/>
        </p:nvSpPr>
        <p:spPr>
          <a:xfrm>
            <a:off x="5701239" y="365469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6B89300-FB29-76C7-78A4-30BA4D1CAF83}"/>
              </a:ext>
            </a:extLst>
          </p:cNvPr>
          <p:cNvSpPr/>
          <p:nvPr/>
        </p:nvSpPr>
        <p:spPr>
          <a:xfrm>
            <a:off x="8547880" y="68356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29E61E0-898A-D407-B15C-D929088078DB}"/>
              </a:ext>
            </a:extLst>
          </p:cNvPr>
          <p:cNvSpPr/>
          <p:nvPr/>
        </p:nvSpPr>
        <p:spPr>
          <a:xfrm>
            <a:off x="3176573" y="788725"/>
            <a:ext cx="18000" cy="18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GB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pic>
        <p:nvPicPr>
          <p:cNvPr id="8" name="Graphic 7" descr="Aperture with solid fill">
            <a:extLst>
              <a:ext uri="{FF2B5EF4-FFF2-40B4-BE49-F238E27FC236}">
                <a16:creationId xmlns:a16="http://schemas.microsoft.com/office/drawing/2014/main" id="{5C5CF47F-954E-12E3-E2D7-17F27FE9D7F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36694" y="3742613"/>
            <a:ext cx="624541" cy="624541"/>
          </a:xfrm>
          <a:prstGeom prst="rect">
            <a:avLst/>
          </a:prstGeom>
        </p:spPr>
      </p:pic>
      <p:sp>
        <p:nvSpPr>
          <p:cNvPr id="3" name="Google Shape;271;p5">
            <a:extLst>
              <a:ext uri="{FF2B5EF4-FFF2-40B4-BE49-F238E27FC236}">
                <a16:creationId xmlns:a16="http://schemas.microsoft.com/office/drawing/2014/main" id="{ABDBDFD0-B051-2018-D8A0-203174C953A2}"/>
              </a:ext>
            </a:extLst>
          </p:cNvPr>
          <p:cNvSpPr txBox="1"/>
          <p:nvPr/>
        </p:nvSpPr>
        <p:spPr>
          <a:xfrm>
            <a:off x="627427" y="1935150"/>
            <a:ext cx="4946121" cy="2505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23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Montserrat SemiBold"/>
              </a:rPr>
              <a:t>There are 12 templates in this deck, this is the end page. </a:t>
            </a:r>
            <a:r>
              <a:rPr lang="en-US" sz="2800" kern="0" dirty="0">
                <a:solidFill>
                  <a:prstClr val="white"/>
                </a:solidFill>
                <a:latin typeface="Lato ExtraBold" panose="020F0502020204030203" pitchFamily="34" charset="0"/>
                <a:ea typeface="Lato ExtraBold" panose="020F0502020204030203" pitchFamily="34" charset="0"/>
                <a:cs typeface="Lato ExtraBold" panose="020F0502020204030203" pitchFamily="34" charset="0"/>
                <a:sym typeface="Arial"/>
              </a:rPr>
              <a:t>We hope that you could benefit from them at work.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ExtraBold" panose="020F0502020204030203" pitchFamily="34" charset="0"/>
              <a:ea typeface="Lato ExtraBold" panose="020F0502020204030203" pitchFamily="34" charset="0"/>
              <a:cs typeface="Lato ExtraBold" panose="020F0502020204030203" pitchFamily="34" charset="0"/>
              <a:sym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10033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raphic 7">
            <a:extLst>
              <a:ext uri="{FF2B5EF4-FFF2-40B4-BE49-F238E27FC236}">
                <a16:creationId xmlns:a16="http://schemas.microsoft.com/office/drawing/2014/main" id="{542D08C0-88A8-A446-AD69-22F9042C1A6A}"/>
              </a:ext>
            </a:extLst>
          </p:cNvPr>
          <p:cNvSpPr/>
          <p:nvPr/>
        </p:nvSpPr>
        <p:spPr>
          <a:xfrm>
            <a:off x="7658872" y="521221"/>
            <a:ext cx="4357248" cy="2850965"/>
          </a:xfrm>
          <a:custGeom>
            <a:avLst/>
            <a:gdLst>
              <a:gd name="connsiteX0" fmla="*/ 11679456 w 11679456"/>
              <a:gd name="connsiteY0" fmla="*/ 13716000 h 13716000"/>
              <a:gd name="connsiteX1" fmla="*/ 0 w 11679456"/>
              <a:gd name="connsiteY1" fmla="*/ 13716000 h 13716000"/>
              <a:gd name="connsiteX2" fmla="*/ 0 w 11679456"/>
              <a:gd name="connsiteY2" fmla="*/ 5364869 h 13716000"/>
              <a:gd name="connsiteX3" fmla="*/ 5366848 w 11679456"/>
              <a:gd name="connsiteY3" fmla="*/ 0 h 13716000"/>
              <a:gd name="connsiteX4" fmla="*/ 11679456 w 11679456"/>
              <a:gd name="connsiteY4" fmla="*/ 0 h 13716000"/>
              <a:gd name="connsiteX5" fmla="*/ 11679456 w 11679456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79456" h="13716000">
                <a:moveTo>
                  <a:pt x="11679456" y="13716000"/>
                </a:moveTo>
                <a:lnTo>
                  <a:pt x="0" y="13716000"/>
                </a:lnTo>
                <a:lnTo>
                  <a:pt x="0" y="5364869"/>
                </a:lnTo>
                <a:cubicBezTo>
                  <a:pt x="0" y="2401955"/>
                  <a:pt x="2402841" y="0"/>
                  <a:pt x="5366848" y="0"/>
                </a:cubicBezTo>
                <a:lnTo>
                  <a:pt x="11679456" y="0"/>
                </a:lnTo>
                <a:lnTo>
                  <a:pt x="11679456" y="13716000"/>
                </a:lnTo>
                <a:close/>
              </a:path>
            </a:pathLst>
          </a:custGeom>
          <a:solidFill>
            <a:srgbClr val="FFC000"/>
          </a:solidFill>
          <a:ln w="18390" cap="flat">
            <a:noFill/>
            <a:prstDash val="solid"/>
            <a:miter/>
          </a:ln>
        </p:spPr>
        <p:txBody>
          <a:bodyPr rtlCol="0" anchor="ctr"/>
          <a:lstStyle/>
          <a:p>
            <a:endParaRPr lang="en-SV" sz="9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83B11FF2-21A7-6D20-6875-3137C1B27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150" y="3538329"/>
            <a:ext cx="2253600" cy="543812"/>
          </a:xfrm>
          <a:custGeom>
            <a:avLst/>
            <a:gdLst>
              <a:gd name="T0" fmla="*/ 540 w 3620"/>
              <a:gd name="T1" fmla="*/ 0 h 875"/>
              <a:gd name="T2" fmla="*/ 0 w 3620"/>
              <a:gd name="T3" fmla="*/ 0 h 875"/>
              <a:gd name="T4" fmla="*/ 965 w 3620"/>
              <a:gd name="T5" fmla="*/ 874 h 875"/>
              <a:gd name="T6" fmla="*/ 1882 w 3620"/>
              <a:gd name="T7" fmla="*/ 874 h 875"/>
              <a:gd name="T8" fmla="*/ 3118 w 3620"/>
              <a:gd name="T9" fmla="*/ 874 h 875"/>
              <a:gd name="T10" fmla="*/ 3118 w 3620"/>
              <a:gd name="T11" fmla="*/ 874 h 875"/>
              <a:gd name="T12" fmla="*/ 3118 w 3620"/>
              <a:gd name="T13" fmla="*/ 874 h 875"/>
              <a:gd name="T14" fmla="*/ 3619 w 3620"/>
              <a:gd name="T15" fmla="*/ 874 h 875"/>
              <a:gd name="T16" fmla="*/ 2654 w 3620"/>
              <a:gd name="T17" fmla="*/ 0 h 875"/>
              <a:gd name="T18" fmla="*/ 540 w 3620"/>
              <a:gd name="T19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20" h="875">
                <a:moveTo>
                  <a:pt x="540" y="0"/>
                </a:moveTo>
                <a:lnTo>
                  <a:pt x="0" y="0"/>
                </a:lnTo>
                <a:lnTo>
                  <a:pt x="965" y="874"/>
                </a:lnTo>
                <a:lnTo>
                  <a:pt x="1882" y="874"/>
                </a:lnTo>
                <a:lnTo>
                  <a:pt x="3118" y="874"/>
                </a:lnTo>
                <a:lnTo>
                  <a:pt x="3118" y="874"/>
                </a:lnTo>
                <a:lnTo>
                  <a:pt x="3118" y="874"/>
                </a:lnTo>
                <a:lnTo>
                  <a:pt x="3619" y="874"/>
                </a:lnTo>
                <a:lnTo>
                  <a:pt x="2654" y="0"/>
                </a:lnTo>
                <a:lnTo>
                  <a:pt x="540" y="0"/>
                </a:lnTo>
              </a:path>
            </a:pathLst>
          </a:custGeom>
          <a:solidFill>
            <a:srgbClr val="C0000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166CF368-3FA7-533C-E4B5-45B08D1EB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944" y="3536956"/>
            <a:ext cx="2253600" cy="546559"/>
          </a:xfrm>
          <a:custGeom>
            <a:avLst/>
            <a:gdLst>
              <a:gd name="T0" fmla="*/ 2223 w 3619"/>
              <a:gd name="T1" fmla="*/ 0 h 876"/>
              <a:gd name="T2" fmla="*/ 0 w 3619"/>
              <a:gd name="T3" fmla="*/ 0 h 876"/>
              <a:gd name="T4" fmla="*/ 965 w 3619"/>
              <a:gd name="T5" fmla="*/ 874 h 876"/>
              <a:gd name="T6" fmla="*/ 1805 w 3619"/>
              <a:gd name="T7" fmla="*/ 874 h 876"/>
              <a:gd name="T8" fmla="*/ 1805 w 3619"/>
              <a:gd name="T9" fmla="*/ 874 h 876"/>
              <a:gd name="T10" fmla="*/ 1806 w 3619"/>
              <a:gd name="T11" fmla="*/ 875 h 876"/>
              <a:gd name="T12" fmla="*/ 3618 w 3619"/>
              <a:gd name="T13" fmla="*/ 875 h 876"/>
              <a:gd name="T14" fmla="*/ 2654 w 3619"/>
              <a:gd name="T15" fmla="*/ 0 h 876"/>
              <a:gd name="T16" fmla="*/ 2223 w 3619"/>
              <a:gd name="T17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19" h="876">
                <a:moveTo>
                  <a:pt x="2223" y="0"/>
                </a:moveTo>
                <a:lnTo>
                  <a:pt x="0" y="0"/>
                </a:lnTo>
                <a:lnTo>
                  <a:pt x="965" y="874"/>
                </a:lnTo>
                <a:lnTo>
                  <a:pt x="1805" y="874"/>
                </a:lnTo>
                <a:lnTo>
                  <a:pt x="1805" y="874"/>
                </a:lnTo>
                <a:cubicBezTo>
                  <a:pt x="1805" y="874"/>
                  <a:pt x="1805" y="875"/>
                  <a:pt x="1806" y="875"/>
                </a:cubicBezTo>
                <a:lnTo>
                  <a:pt x="3618" y="875"/>
                </a:lnTo>
                <a:lnTo>
                  <a:pt x="2654" y="0"/>
                </a:lnTo>
                <a:lnTo>
                  <a:pt x="2223" y="0"/>
                </a:lnTo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145C3ED7-EC53-0AB7-5FDD-242518DB6C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74" y="3538329"/>
            <a:ext cx="1870382" cy="543812"/>
          </a:xfrm>
          <a:custGeom>
            <a:avLst/>
            <a:gdLst>
              <a:gd name="T0" fmla="*/ 410 w 3002"/>
              <a:gd name="T1" fmla="*/ 0 h 875"/>
              <a:gd name="T2" fmla="*/ 410 w 3002"/>
              <a:gd name="T3" fmla="*/ 0 h 875"/>
              <a:gd name="T4" fmla="*/ 0 w 3002"/>
              <a:gd name="T5" fmla="*/ 410 h 875"/>
              <a:gd name="T6" fmla="*/ 0 w 3002"/>
              <a:gd name="T7" fmla="*/ 464 h 875"/>
              <a:gd name="T8" fmla="*/ 0 w 3002"/>
              <a:gd name="T9" fmla="*/ 464 h 875"/>
              <a:gd name="T10" fmla="*/ 410 w 3002"/>
              <a:gd name="T11" fmla="*/ 874 h 875"/>
              <a:gd name="T12" fmla="*/ 1751 w 3002"/>
              <a:gd name="T13" fmla="*/ 874 h 875"/>
              <a:gd name="T14" fmla="*/ 1751 w 3002"/>
              <a:gd name="T15" fmla="*/ 874 h 875"/>
              <a:gd name="T16" fmla="*/ 1752 w 3002"/>
              <a:gd name="T17" fmla="*/ 874 h 875"/>
              <a:gd name="T18" fmla="*/ 3001 w 3002"/>
              <a:gd name="T19" fmla="*/ 874 h 875"/>
              <a:gd name="T20" fmla="*/ 2036 w 3002"/>
              <a:gd name="T21" fmla="*/ 0 h 875"/>
              <a:gd name="T22" fmla="*/ 410 w 3002"/>
              <a:gd name="T23" fmla="*/ 0 h 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02" h="875">
                <a:moveTo>
                  <a:pt x="410" y="0"/>
                </a:moveTo>
                <a:lnTo>
                  <a:pt x="410" y="0"/>
                </a:lnTo>
                <a:cubicBezTo>
                  <a:pt x="183" y="0"/>
                  <a:pt x="0" y="184"/>
                  <a:pt x="0" y="410"/>
                </a:cubicBezTo>
                <a:lnTo>
                  <a:pt x="0" y="464"/>
                </a:lnTo>
                <a:lnTo>
                  <a:pt x="0" y="464"/>
                </a:lnTo>
                <a:cubicBezTo>
                  <a:pt x="0" y="691"/>
                  <a:pt x="183" y="874"/>
                  <a:pt x="410" y="874"/>
                </a:cubicBezTo>
                <a:lnTo>
                  <a:pt x="1751" y="874"/>
                </a:lnTo>
                <a:lnTo>
                  <a:pt x="1751" y="874"/>
                </a:lnTo>
                <a:cubicBezTo>
                  <a:pt x="1751" y="874"/>
                  <a:pt x="1751" y="874"/>
                  <a:pt x="1752" y="874"/>
                </a:cubicBezTo>
                <a:lnTo>
                  <a:pt x="3001" y="874"/>
                </a:lnTo>
                <a:lnTo>
                  <a:pt x="2036" y="0"/>
                </a:lnTo>
                <a:lnTo>
                  <a:pt x="410" y="0"/>
                </a:lnTo>
              </a:path>
            </a:pathLst>
          </a:custGeom>
          <a:solidFill>
            <a:srgbClr val="FFC00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5928C39C-1655-B4C8-BAAC-641C5DFBC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3738" y="3536956"/>
            <a:ext cx="2253600" cy="546559"/>
          </a:xfrm>
          <a:custGeom>
            <a:avLst/>
            <a:gdLst>
              <a:gd name="T0" fmla="*/ 3618 w 3619"/>
              <a:gd name="T1" fmla="*/ 875 h 876"/>
              <a:gd name="T2" fmla="*/ 2653 w 3619"/>
              <a:gd name="T3" fmla="*/ 0 h 876"/>
              <a:gd name="T4" fmla="*/ 1735 w 3619"/>
              <a:gd name="T5" fmla="*/ 0 h 876"/>
              <a:gd name="T6" fmla="*/ 1735 w 3619"/>
              <a:gd name="T7" fmla="*/ 0 h 876"/>
              <a:gd name="T8" fmla="*/ 1734 w 3619"/>
              <a:gd name="T9" fmla="*/ 0 h 876"/>
              <a:gd name="T10" fmla="*/ 0 w 3619"/>
              <a:gd name="T11" fmla="*/ 0 h 876"/>
              <a:gd name="T12" fmla="*/ 964 w 3619"/>
              <a:gd name="T13" fmla="*/ 875 h 876"/>
              <a:gd name="T14" fmla="*/ 1318 w 3619"/>
              <a:gd name="T15" fmla="*/ 875 h 876"/>
              <a:gd name="T16" fmla="*/ 3618 w 3619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19" h="876">
                <a:moveTo>
                  <a:pt x="3618" y="875"/>
                </a:moveTo>
                <a:lnTo>
                  <a:pt x="2653" y="0"/>
                </a:lnTo>
                <a:lnTo>
                  <a:pt x="1735" y="0"/>
                </a:lnTo>
                <a:lnTo>
                  <a:pt x="1735" y="0"/>
                </a:lnTo>
                <a:cubicBezTo>
                  <a:pt x="1735" y="0"/>
                  <a:pt x="1735" y="0"/>
                  <a:pt x="1734" y="0"/>
                </a:cubicBezTo>
                <a:lnTo>
                  <a:pt x="0" y="0"/>
                </a:lnTo>
                <a:lnTo>
                  <a:pt x="964" y="875"/>
                </a:lnTo>
                <a:lnTo>
                  <a:pt x="1318" y="875"/>
                </a:lnTo>
                <a:lnTo>
                  <a:pt x="3618" y="875"/>
                </a:lnTo>
              </a:path>
            </a:pathLst>
          </a:custGeom>
          <a:solidFill>
            <a:srgbClr val="7030A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674866D1-A6ED-D672-4023-710C1A2F1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32" y="3536956"/>
            <a:ext cx="2253600" cy="546559"/>
          </a:xfrm>
          <a:custGeom>
            <a:avLst/>
            <a:gdLst>
              <a:gd name="T0" fmla="*/ 3002 w 3621"/>
              <a:gd name="T1" fmla="*/ 875 h 876"/>
              <a:gd name="T2" fmla="*/ 3620 w 3621"/>
              <a:gd name="T3" fmla="*/ 875 h 876"/>
              <a:gd name="T4" fmla="*/ 2654 w 3621"/>
              <a:gd name="T5" fmla="*/ 0 h 876"/>
              <a:gd name="T6" fmla="*/ 1660 w 3621"/>
              <a:gd name="T7" fmla="*/ 0 h 876"/>
              <a:gd name="T8" fmla="*/ 423 w 3621"/>
              <a:gd name="T9" fmla="*/ 0 h 876"/>
              <a:gd name="T10" fmla="*/ 423 w 3621"/>
              <a:gd name="T11" fmla="*/ 0 h 876"/>
              <a:gd name="T12" fmla="*/ 423 w 3621"/>
              <a:gd name="T13" fmla="*/ 0 h 876"/>
              <a:gd name="T14" fmla="*/ 0 w 3621"/>
              <a:gd name="T15" fmla="*/ 0 h 876"/>
              <a:gd name="T16" fmla="*/ 965 w 3621"/>
              <a:gd name="T17" fmla="*/ 875 h 876"/>
              <a:gd name="T18" fmla="*/ 3002 w 3621"/>
              <a:gd name="T19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21" h="876">
                <a:moveTo>
                  <a:pt x="3002" y="875"/>
                </a:moveTo>
                <a:lnTo>
                  <a:pt x="3620" y="875"/>
                </a:lnTo>
                <a:lnTo>
                  <a:pt x="2654" y="0"/>
                </a:lnTo>
                <a:lnTo>
                  <a:pt x="1660" y="0"/>
                </a:lnTo>
                <a:lnTo>
                  <a:pt x="423" y="0"/>
                </a:lnTo>
                <a:lnTo>
                  <a:pt x="423" y="0"/>
                </a:lnTo>
                <a:lnTo>
                  <a:pt x="423" y="0"/>
                </a:lnTo>
                <a:lnTo>
                  <a:pt x="0" y="0"/>
                </a:lnTo>
                <a:lnTo>
                  <a:pt x="965" y="875"/>
                </a:lnTo>
                <a:lnTo>
                  <a:pt x="3002" y="875"/>
                </a:lnTo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6B9BAAEA-CAB1-6E1F-98C7-5DDDDEA07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0118" y="3536956"/>
            <a:ext cx="1820946" cy="546559"/>
          </a:xfrm>
          <a:custGeom>
            <a:avLst/>
            <a:gdLst>
              <a:gd name="T0" fmla="*/ 2514 w 2925"/>
              <a:gd name="T1" fmla="*/ 875 h 876"/>
              <a:gd name="T2" fmla="*/ 2514 w 2925"/>
              <a:gd name="T3" fmla="*/ 875 h 876"/>
              <a:gd name="T4" fmla="*/ 2924 w 2925"/>
              <a:gd name="T5" fmla="*/ 464 h 876"/>
              <a:gd name="T6" fmla="*/ 2924 w 2925"/>
              <a:gd name="T7" fmla="*/ 410 h 876"/>
              <a:gd name="T8" fmla="*/ 2924 w 2925"/>
              <a:gd name="T9" fmla="*/ 410 h 876"/>
              <a:gd name="T10" fmla="*/ 2514 w 2925"/>
              <a:gd name="T11" fmla="*/ 0 h 876"/>
              <a:gd name="T12" fmla="*/ 1173 w 2925"/>
              <a:gd name="T13" fmla="*/ 0 h 876"/>
              <a:gd name="T14" fmla="*/ 1173 w 2925"/>
              <a:gd name="T15" fmla="*/ 0 h 876"/>
              <a:gd name="T16" fmla="*/ 1172 w 2925"/>
              <a:gd name="T17" fmla="*/ 0 h 876"/>
              <a:gd name="T18" fmla="*/ 0 w 2925"/>
              <a:gd name="T19" fmla="*/ 0 h 876"/>
              <a:gd name="T20" fmla="*/ 966 w 2925"/>
              <a:gd name="T21" fmla="*/ 875 h 876"/>
              <a:gd name="T22" fmla="*/ 2514 w 2925"/>
              <a:gd name="T23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25" h="876">
                <a:moveTo>
                  <a:pt x="2514" y="875"/>
                </a:moveTo>
                <a:lnTo>
                  <a:pt x="2514" y="875"/>
                </a:lnTo>
                <a:cubicBezTo>
                  <a:pt x="2740" y="875"/>
                  <a:pt x="2924" y="691"/>
                  <a:pt x="2924" y="464"/>
                </a:cubicBezTo>
                <a:lnTo>
                  <a:pt x="2924" y="410"/>
                </a:lnTo>
                <a:lnTo>
                  <a:pt x="2924" y="410"/>
                </a:lnTo>
                <a:cubicBezTo>
                  <a:pt x="2924" y="184"/>
                  <a:pt x="2740" y="0"/>
                  <a:pt x="2514" y="0"/>
                </a:cubicBezTo>
                <a:lnTo>
                  <a:pt x="1173" y="0"/>
                </a:lnTo>
                <a:lnTo>
                  <a:pt x="1173" y="0"/>
                </a:lnTo>
                <a:lnTo>
                  <a:pt x="1172" y="0"/>
                </a:lnTo>
                <a:lnTo>
                  <a:pt x="0" y="0"/>
                </a:lnTo>
                <a:lnTo>
                  <a:pt x="966" y="875"/>
                </a:lnTo>
                <a:lnTo>
                  <a:pt x="2514" y="875"/>
                </a:lnTo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  <a:effectLst/>
        </p:spPr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0FB5E81-40F1-5C3E-0B2B-F9E6DFCFDC34}"/>
              </a:ext>
            </a:extLst>
          </p:cNvPr>
          <p:cNvGrpSpPr/>
          <p:nvPr/>
        </p:nvGrpSpPr>
        <p:grpSpPr>
          <a:xfrm>
            <a:off x="504056" y="3810235"/>
            <a:ext cx="1662413" cy="1919451"/>
            <a:chOff x="279468" y="4040420"/>
            <a:chExt cx="1662413" cy="1919451"/>
          </a:xfrm>
        </p:grpSpPr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E4D63C-5E32-DF04-C996-B77B39C40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569ED2D9-B27D-D2BE-D7AA-CD4A01C88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8">
              <a:extLst>
                <a:ext uri="{FF2B5EF4-FFF2-40B4-BE49-F238E27FC236}">
                  <a16:creationId xmlns:a16="http://schemas.microsoft.com/office/drawing/2014/main" id="{B5507D29-E0B0-9E84-5BBB-801F178F4C84}"/>
                </a:ext>
              </a:extLst>
            </p:cNvPr>
            <p:cNvSpPr txBox="1"/>
            <p:nvPr/>
          </p:nvSpPr>
          <p:spPr>
            <a:xfrm>
              <a:off x="279468" y="4774931"/>
              <a:ext cx="1662413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sp>
        <p:nvSpPr>
          <p:cNvPr id="3" name="Google Shape;386;g10a52f8644f_1_104">
            <a:extLst>
              <a:ext uri="{FF2B5EF4-FFF2-40B4-BE49-F238E27FC236}">
                <a16:creationId xmlns:a16="http://schemas.microsoft.com/office/drawing/2014/main" id="{21587A51-BD11-6C26-6657-AD6BFCBBAE0B}"/>
              </a:ext>
            </a:extLst>
          </p:cNvPr>
          <p:cNvSpPr txBox="1"/>
          <p:nvPr/>
        </p:nvSpPr>
        <p:spPr>
          <a:xfrm>
            <a:off x="252000" y="71984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  <a:tabLst/>
              <a:defRPr/>
            </a:pPr>
            <a:r>
              <a:rPr lang="en-GB" sz="2000" b="1" kern="0" dirty="0"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Slide title 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  <p:sp>
        <p:nvSpPr>
          <p:cNvPr id="2" name="Freeform 7">
            <a:extLst>
              <a:ext uri="{FF2B5EF4-FFF2-40B4-BE49-F238E27FC236}">
                <a16:creationId xmlns:a16="http://schemas.microsoft.com/office/drawing/2014/main" id="{693348D9-65CD-D91F-03EE-D36BDE4D8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1326" y="3536956"/>
            <a:ext cx="2253600" cy="546559"/>
          </a:xfrm>
          <a:custGeom>
            <a:avLst/>
            <a:gdLst>
              <a:gd name="T0" fmla="*/ 3002 w 3621"/>
              <a:gd name="T1" fmla="*/ 875 h 876"/>
              <a:gd name="T2" fmla="*/ 3620 w 3621"/>
              <a:gd name="T3" fmla="*/ 875 h 876"/>
              <a:gd name="T4" fmla="*/ 2654 w 3621"/>
              <a:gd name="T5" fmla="*/ 0 h 876"/>
              <a:gd name="T6" fmla="*/ 1660 w 3621"/>
              <a:gd name="T7" fmla="*/ 0 h 876"/>
              <a:gd name="T8" fmla="*/ 423 w 3621"/>
              <a:gd name="T9" fmla="*/ 0 h 876"/>
              <a:gd name="T10" fmla="*/ 423 w 3621"/>
              <a:gd name="T11" fmla="*/ 0 h 876"/>
              <a:gd name="T12" fmla="*/ 423 w 3621"/>
              <a:gd name="T13" fmla="*/ 0 h 876"/>
              <a:gd name="T14" fmla="*/ 0 w 3621"/>
              <a:gd name="T15" fmla="*/ 0 h 876"/>
              <a:gd name="T16" fmla="*/ 965 w 3621"/>
              <a:gd name="T17" fmla="*/ 875 h 876"/>
              <a:gd name="T18" fmla="*/ 3002 w 3621"/>
              <a:gd name="T19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21" h="876">
                <a:moveTo>
                  <a:pt x="3002" y="875"/>
                </a:moveTo>
                <a:lnTo>
                  <a:pt x="3620" y="875"/>
                </a:lnTo>
                <a:lnTo>
                  <a:pt x="2654" y="0"/>
                </a:lnTo>
                <a:lnTo>
                  <a:pt x="1660" y="0"/>
                </a:lnTo>
                <a:lnTo>
                  <a:pt x="423" y="0"/>
                </a:lnTo>
                <a:lnTo>
                  <a:pt x="423" y="0"/>
                </a:lnTo>
                <a:lnTo>
                  <a:pt x="423" y="0"/>
                </a:lnTo>
                <a:lnTo>
                  <a:pt x="0" y="0"/>
                </a:lnTo>
                <a:lnTo>
                  <a:pt x="965" y="875"/>
                </a:lnTo>
                <a:lnTo>
                  <a:pt x="3002" y="875"/>
                </a:lnTo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  <a:effectLst/>
        </p:spPr>
        <p:txBody>
          <a:bodyPr wrap="none" anchor="ctr"/>
          <a:lstStyle/>
          <a:p>
            <a:endParaRPr lang="en-US" dirty="0">
              <a:ln>
                <a:solidFill>
                  <a:schemeClr val="accent3"/>
                </a:solidFill>
              </a:ln>
              <a:solidFill>
                <a:schemeClr val="accent3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8C2B96C-A17D-9D94-6405-480FCDCB8C0E}"/>
              </a:ext>
            </a:extLst>
          </p:cNvPr>
          <p:cNvGrpSpPr/>
          <p:nvPr/>
        </p:nvGrpSpPr>
        <p:grpSpPr>
          <a:xfrm>
            <a:off x="3756926" y="3810235"/>
            <a:ext cx="1662413" cy="1929411"/>
            <a:chOff x="230263" y="4040420"/>
            <a:chExt cx="1662413" cy="1929411"/>
          </a:xfrm>
        </p:grpSpPr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2AF7FDB4-EB24-65A1-CABA-35CC815F0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3C6CAEF4-D210-1A11-453D-3DEA51216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434D3F21-445A-1533-A179-1C97EF7BC1AC}"/>
                </a:ext>
              </a:extLst>
            </p:cNvPr>
            <p:cNvSpPr txBox="1"/>
            <p:nvPr/>
          </p:nvSpPr>
          <p:spPr>
            <a:xfrm>
              <a:off x="230263" y="4784891"/>
              <a:ext cx="1662413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E09AB26-A1D0-BD11-9E97-165E317F31E8}"/>
              </a:ext>
            </a:extLst>
          </p:cNvPr>
          <p:cNvGrpSpPr/>
          <p:nvPr/>
        </p:nvGrpSpPr>
        <p:grpSpPr>
          <a:xfrm>
            <a:off x="7227338" y="3810235"/>
            <a:ext cx="1662413" cy="1919451"/>
            <a:chOff x="279468" y="4040420"/>
            <a:chExt cx="1662413" cy="1919451"/>
          </a:xfrm>
        </p:grpSpPr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39B66B0-454E-5F26-36FE-A2C15745A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C00000"/>
            </a:solidFill>
            <a:ln>
              <a:solidFill>
                <a:srgbClr val="C00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D3652A39-AAF2-659D-DA47-36934B96D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C00000"/>
            </a:solidFill>
            <a:ln>
              <a:solidFill>
                <a:srgbClr val="C00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38DB75D9-06AF-38C7-4487-626A556A2156}"/>
                </a:ext>
              </a:extLst>
            </p:cNvPr>
            <p:cNvSpPr txBox="1"/>
            <p:nvPr/>
          </p:nvSpPr>
          <p:spPr>
            <a:xfrm>
              <a:off x="279468" y="4774931"/>
              <a:ext cx="1662413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162BB8C-C96A-B769-0606-0845FD9581AB}"/>
              </a:ext>
            </a:extLst>
          </p:cNvPr>
          <p:cNvGrpSpPr/>
          <p:nvPr/>
        </p:nvGrpSpPr>
        <p:grpSpPr>
          <a:xfrm>
            <a:off x="10375786" y="3810235"/>
            <a:ext cx="1912632" cy="2707538"/>
            <a:chOff x="184855" y="4040420"/>
            <a:chExt cx="1746117" cy="2707538"/>
          </a:xfrm>
        </p:grpSpPr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255343AE-2A70-F0ED-D6CE-DC2FBB657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002060"/>
            </a:solidFill>
            <a:ln>
              <a:solidFill>
                <a:srgbClr val="00206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E2A1425-3FD1-2E91-8AF5-0E65A1701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002060"/>
            </a:solidFill>
            <a:ln>
              <a:solidFill>
                <a:srgbClr val="00206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8">
              <a:extLst>
                <a:ext uri="{FF2B5EF4-FFF2-40B4-BE49-F238E27FC236}">
                  <a16:creationId xmlns:a16="http://schemas.microsoft.com/office/drawing/2014/main" id="{1A9C5621-EB6A-961E-14C6-3780E0ACBDDB}"/>
                </a:ext>
              </a:extLst>
            </p:cNvPr>
            <p:cNvSpPr txBox="1"/>
            <p:nvPr/>
          </p:nvSpPr>
          <p:spPr>
            <a:xfrm>
              <a:off x="184855" y="4685855"/>
              <a:ext cx="1746117" cy="206210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GB" sz="1400" noProof="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 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endParaRPr lang="en-GB" sz="1400" noProof="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endParaRP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endParaRPr lang="en-GB" sz="1400" noProof="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7B23C77-2ECE-AE21-0D37-C30131FBBFE1}"/>
              </a:ext>
            </a:extLst>
          </p:cNvPr>
          <p:cNvGrpSpPr/>
          <p:nvPr/>
        </p:nvGrpSpPr>
        <p:grpSpPr>
          <a:xfrm>
            <a:off x="1980769" y="4177490"/>
            <a:ext cx="1729304" cy="1919451"/>
            <a:chOff x="135998" y="4040420"/>
            <a:chExt cx="1729304" cy="1919451"/>
          </a:xfrm>
        </p:grpSpPr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2C75F42F-2B92-97A6-244C-27C271235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C00000"/>
            </a:solidFill>
            <a:ln>
              <a:solidFill>
                <a:srgbClr val="C00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51650715-0EAF-8445-4326-AD9DF7C28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8">
              <a:extLst>
                <a:ext uri="{FF2B5EF4-FFF2-40B4-BE49-F238E27FC236}">
                  <a16:creationId xmlns:a16="http://schemas.microsoft.com/office/drawing/2014/main" id="{10A850AC-8AB1-566B-AAF3-3DC09D333382}"/>
                </a:ext>
              </a:extLst>
            </p:cNvPr>
            <p:cNvSpPr txBox="1"/>
            <p:nvPr/>
          </p:nvSpPr>
          <p:spPr>
            <a:xfrm>
              <a:off x="135998" y="4774931"/>
              <a:ext cx="1729304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B3C3B87-46CD-9D34-4630-F884306AE2F0}"/>
              </a:ext>
            </a:extLst>
          </p:cNvPr>
          <p:cNvGrpSpPr/>
          <p:nvPr/>
        </p:nvGrpSpPr>
        <p:grpSpPr>
          <a:xfrm>
            <a:off x="5545446" y="4177490"/>
            <a:ext cx="1662413" cy="1919451"/>
            <a:chOff x="279468" y="4040420"/>
            <a:chExt cx="1662413" cy="1919451"/>
          </a:xfrm>
        </p:grpSpPr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AB48B384-778D-DBC3-76D7-4E1673ADD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chemeClr val="accent5"/>
            </a:solidFill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BEF8FAD7-D185-684E-2AF5-1BA889AF2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Box 8">
              <a:extLst>
                <a:ext uri="{FF2B5EF4-FFF2-40B4-BE49-F238E27FC236}">
                  <a16:creationId xmlns:a16="http://schemas.microsoft.com/office/drawing/2014/main" id="{E82456F3-2978-D8EC-8F68-99C305FC683C}"/>
                </a:ext>
              </a:extLst>
            </p:cNvPr>
            <p:cNvSpPr txBox="1"/>
            <p:nvPr/>
          </p:nvSpPr>
          <p:spPr>
            <a:xfrm>
              <a:off x="279468" y="4774931"/>
              <a:ext cx="1662413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9180A0A-374E-3B6C-CA24-E00BD1BD7904}"/>
              </a:ext>
            </a:extLst>
          </p:cNvPr>
          <p:cNvGrpSpPr/>
          <p:nvPr/>
        </p:nvGrpSpPr>
        <p:grpSpPr>
          <a:xfrm>
            <a:off x="8743582" y="4098391"/>
            <a:ext cx="1677457" cy="1854805"/>
            <a:chOff x="-119872" y="4040420"/>
            <a:chExt cx="1677457" cy="1854805"/>
          </a:xfrm>
        </p:grpSpPr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E1C84C4E-EE1F-D415-F917-3CAE0C940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295" y="4227185"/>
              <a:ext cx="38452" cy="458670"/>
            </a:xfrm>
            <a:custGeom>
              <a:avLst/>
              <a:gdLst>
                <a:gd name="T0" fmla="*/ 3 w 63"/>
                <a:gd name="T1" fmla="*/ 0 h 736"/>
                <a:gd name="T2" fmla="*/ 0 w 63"/>
                <a:gd name="T3" fmla="*/ 705 h 736"/>
                <a:gd name="T4" fmla="*/ 0 w 63"/>
                <a:gd name="T5" fmla="*/ 705 h 736"/>
                <a:gd name="T6" fmla="*/ 29 w 63"/>
                <a:gd name="T7" fmla="*/ 735 h 736"/>
                <a:gd name="T8" fmla="*/ 29 w 63"/>
                <a:gd name="T9" fmla="*/ 735 h 736"/>
                <a:gd name="T10" fmla="*/ 59 w 63"/>
                <a:gd name="T11" fmla="*/ 705 h 736"/>
                <a:gd name="T12" fmla="*/ 62 w 63"/>
                <a:gd name="T13" fmla="*/ 0 h 736"/>
                <a:gd name="T14" fmla="*/ 62 w 63"/>
                <a:gd name="T15" fmla="*/ 0 h 736"/>
                <a:gd name="T16" fmla="*/ 33 w 63"/>
                <a:gd name="T17" fmla="*/ 3 h 736"/>
                <a:gd name="T18" fmla="*/ 33 w 63"/>
                <a:gd name="T19" fmla="*/ 3 h 736"/>
                <a:gd name="T20" fmla="*/ 3 w 63"/>
                <a:gd name="T21" fmla="*/ 0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" h="736">
                  <a:moveTo>
                    <a:pt x="3" y="0"/>
                  </a:moveTo>
                  <a:lnTo>
                    <a:pt x="0" y="705"/>
                  </a:lnTo>
                  <a:lnTo>
                    <a:pt x="0" y="705"/>
                  </a:lnTo>
                  <a:cubicBezTo>
                    <a:pt x="0" y="721"/>
                    <a:pt x="13" y="734"/>
                    <a:pt x="29" y="735"/>
                  </a:cubicBezTo>
                  <a:lnTo>
                    <a:pt x="29" y="735"/>
                  </a:lnTo>
                  <a:cubicBezTo>
                    <a:pt x="45" y="735"/>
                    <a:pt x="58" y="721"/>
                    <a:pt x="59" y="705"/>
                  </a:cubicBezTo>
                  <a:lnTo>
                    <a:pt x="62" y="0"/>
                  </a:lnTo>
                  <a:lnTo>
                    <a:pt x="62" y="0"/>
                  </a:lnTo>
                  <a:cubicBezTo>
                    <a:pt x="53" y="2"/>
                    <a:pt x="43" y="3"/>
                    <a:pt x="33" y="3"/>
                  </a:cubicBezTo>
                  <a:lnTo>
                    <a:pt x="33" y="3"/>
                  </a:lnTo>
                  <a:cubicBezTo>
                    <a:pt x="23" y="3"/>
                    <a:pt x="13" y="2"/>
                    <a:pt x="3" y="0"/>
                  </a:cubicBezTo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B24BD224-254D-2B60-06AE-671F7E3F3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93" y="4040420"/>
              <a:ext cx="192257" cy="189511"/>
            </a:xfrm>
            <a:custGeom>
              <a:avLst/>
              <a:gdLst>
                <a:gd name="T0" fmla="*/ 153 w 307"/>
                <a:gd name="T1" fmla="*/ 0 h 306"/>
                <a:gd name="T2" fmla="*/ 153 w 307"/>
                <a:gd name="T3" fmla="*/ 0 h 306"/>
                <a:gd name="T4" fmla="*/ 0 w 307"/>
                <a:gd name="T5" fmla="*/ 152 h 306"/>
                <a:gd name="T6" fmla="*/ 0 w 307"/>
                <a:gd name="T7" fmla="*/ 152 h 306"/>
                <a:gd name="T8" fmla="*/ 123 w 307"/>
                <a:gd name="T9" fmla="*/ 302 h 306"/>
                <a:gd name="T10" fmla="*/ 123 w 307"/>
                <a:gd name="T11" fmla="*/ 302 h 306"/>
                <a:gd name="T12" fmla="*/ 153 w 307"/>
                <a:gd name="T13" fmla="*/ 305 h 306"/>
                <a:gd name="T14" fmla="*/ 153 w 307"/>
                <a:gd name="T15" fmla="*/ 305 h 306"/>
                <a:gd name="T16" fmla="*/ 182 w 307"/>
                <a:gd name="T17" fmla="*/ 302 h 306"/>
                <a:gd name="T18" fmla="*/ 182 w 307"/>
                <a:gd name="T19" fmla="*/ 302 h 306"/>
                <a:gd name="T20" fmla="*/ 306 w 307"/>
                <a:gd name="T21" fmla="*/ 152 h 306"/>
                <a:gd name="T22" fmla="*/ 306 w 307"/>
                <a:gd name="T23" fmla="*/ 152 h 306"/>
                <a:gd name="T24" fmla="*/ 153 w 307"/>
                <a:gd name="T25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7" h="306">
                  <a:moveTo>
                    <a:pt x="153" y="0"/>
                  </a:moveTo>
                  <a:lnTo>
                    <a:pt x="153" y="0"/>
                  </a:lnTo>
                  <a:cubicBezTo>
                    <a:pt x="68" y="0"/>
                    <a:pt x="0" y="68"/>
                    <a:pt x="0" y="152"/>
                  </a:cubicBezTo>
                  <a:lnTo>
                    <a:pt x="0" y="152"/>
                  </a:lnTo>
                  <a:cubicBezTo>
                    <a:pt x="0" y="227"/>
                    <a:pt x="53" y="289"/>
                    <a:pt x="123" y="302"/>
                  </a:cubicBezTo>
                  <a:lnTo>
                    <a:pt x="123" y="302"/>
                  </a:lnTo>
                  <a:cubicBezTo>
                    <a:pt x="133" y="304"/>
                    <a:pt x="143" y="305"/>
                    <a:pt x="153" y="305"/>
                  </a:cubicBezTo>
                  <a:lnTo>
                    <a:pt x="153" y="305"/>
                  </a:lnTo>
                  <a:cubicBezTo>
                    <a:pt x="163" y="305"/>
                    <a:pt x="173" y="304"/>
                    <a:pt x="182" y="302"/>
                  </a:cubicBezTo>
                  <a:lnTo>
                    <a:pt x="182" y="302"/>
                  </a:lnTo>
                  <a:cubicBezTo>
                    <a:pt x="252" y="289"/>
                    <a:pt x="306" y="226"/>
                    <a:pt x="306" y="152"/>
                  </a:cubicBezTo>
                  <a:lnTo>
                    <a:pt x="306" y="152"/>
                  </a:lnTo>
                  <a:cubicBezTo>
                    <a:pt x="306" y="68"/>
                    <a:pt x="237" y="0"/>
                    <a:pt x="153" y="0"/>
                  </a:cubicBezTo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ffectLst/>
          </p:spPr>
          <p:txBody>
            <a:bodyPr wrap="none" anchor="ctr"/>
            <a:lstStyle/>
            <a:p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8">
              <a:extLst>
                <a:ext uri="{FF2B5EF4-FFF2-40B4-BE49-F238E27FC236}">
                  <a16:creationId xmlns:a16="http://schemas.microsoft.com/office/drawing/2014/main" id="{48CF135B-518D-20C1-BF43-C51347F64128}"/>
                </a:ext>
              </a:extLst>
            </p:cNvPr>
            <p:cNvSpPr txBox="1"/>
            <p:nvPr/>
          </p:nvSpPr>
          <p:spPr>
            <a:xfrm>
              <a:off x="-119872" y="4710285"/>
              <a:ext cx="1677457" cy="118494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Content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</a:pPr>
              <a:r>
                <a:rPr lang="en-US" sz="1400" dirty="0">
                  <a:latin typeface="Times New Roman" panose="02020603050405020304" pitchFamily="18" charset="0"/>
                  <a:ea typeface="Roboto" panose="02000000000000000000" pitchFamily="2" charset="0"/>
                  <a:cs typeface="Times New Roman" panose="02020603050405020304" pitchFamily="18" charset="0"/>
                </a:rPr>
                <a:t>-&gt;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10A29004-69DD-E9A4-9EF7-DA393A9BE3D1}"/>
              </a:ext>
            </a:extLst>
          </p:cNvPr>
          <p:cNvSpPr/>
          <p:nvPr/>
        </p:nvSpPr>
        <p:spPr>
          <a:xfrm>
            <a:off x="564213" y="1266025"/>
            <a:ext cx="3332874" cy="20882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Freeform 5">
            <a:extLst>
              <a:ext uri="{FF2B5EF4-FFF2-40B4-BE49-F238E27FC236}">
                <a16:creationId xmlns:a16="http://schemas.microsoft.com/office/drawing/2014/main" id="{2B336EF9-FDED-44FA-C9F6-C70677824B36}"/>
              </a:ext>
            </a:extLst>
          </p:cNvPr>
          <p:cNvSpPr/>
          <p:nvPr/>
        </p:nvSpPr>
        <p:spPr>
          <a:xfrm rot="16200000">
            <a:off x="567029" y="833156"/>
            <a:ext cx="697471" cy="462907"/>
          </a:xfrm>
          <a:custGeom>
            <a:avLst/>
            <a:gdLst>
              <a:gd name="connsiteX0" fmla="*/ 1185561 w 1394941"/>
              <a:gd name="connsiteY0" fmla="*/ 462906 h 925814"/>
              <a:gd name="connsiteX1" fmla="*/ 932035 w 1394941"/>
              <a:gd name="connsiteY1" fmla="*/ 209380 h 925814"/>
              <a:gd name="connsiteX2" fmla="*/ 678683 w 1394941"/>
              <a:gd name="connsiteY2" fmla="*/ 462906 h 925814"/>
              <a:gd name="connsiteX3" fmla="*/ 932035 w 1394941"/>
              <a:gd name="connsiteY3" fmla="*/ 716258 h 925814"/>
              <a:gd name="connsiteX4" fmla="*/ 1185561 w 1394941"/>
              <a:gd name="connsiteY4" fmla="*/ 462906 h 925814"/>
              <a:gd name="connsiteX5" fmla="*/ 1394941 w 1394941"/>
              <a:gd name="connsiteY5" fmla="*/ 462906 h 925814"/>
              <a:gd name="connsiteX6" fmla="*/ 932035 w 1394941"/>
              <a:gd name="connsiteY6" fmla="*/ 925814 h 925814"/>
              <a:gd name="connsiteX7" fmla="*/ 478708 w 1394941"/>
              <a:gd name="connsiteY7" fmla="*/ 556188 h 925814"/>
              <a:gd name="connsiteX8" fmla="*/ 471182 w 1394941"/>
              <a:gd name="connsiteY8" fmla="*/ 481547 h 925814"/>
              <a:gd name="connsiteX9" fmla="*/ 0 w 1394941"/>
              <a:gd name="connsiteY9" fmla="*/ 481547 h 925814"/>
              <a:gd name="connsiteX10" fmla="*/ 0 w 1394941"/>
              <a:gd name="connsiteY10" fmla="*/ 444266 h 925814"/>
              <a:gd name="connsiteX11" fmla="*/ 471182 w 1394941"/>
              <a:gd name="connsiteY11" fmla="*/ 444266 h 925814"/>
              <a:gd name="connsiteX12" fmla="*/ 478708 w 1394941"/>
              <a:gd name="connsiteY12" fmla="*/ 369625 h 925814"/>
              <a:gd name="connsiteX13" fmla="*/ 932035 w 1394941"/>
              <a:gd name="connsiteY13" fmla="*/ 0 h 925814"/>
              <a:gd name="connsiteX14" fmla="*/ 1394941 w 1394941"/>
              <a:gd name="connsiteY14" fmla="*/ 462906 h 92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4941" h="925814">
                <a:moveTo>
                  <a:pt x="1185561" y="462906"/>
                </a:moveTo>
                <a:cubicBezTo>
                  <a:pt x="1185561" y="323146"/>
                  <a:pt x="1071797" y="209380"/>
                  <a:pt x="932035" y="209380"/>
                </a:cubicBezTo>
                <a:cubicBezTo>
                  <a:pt x="792448" y="209380"/>
                  <a:pt x="678683" y="323319"/>
                  <a:pt x="678683" y="462906"/>
                </a:cubicBezTo>
                <a:cubicBezTo>
                  <a:pt x="678683" y="602495"/>
                  <a:pt x="792448" y="716258"/>
                  <a:pt x="932035" y="716258"/>
                </a:cubicBezTo>
                <a:cubicBezTo>
                  <a:pt x="1071797" y="716258"/>
                  <a:pt x="1185561" y="602669"/>
                  <a:pt x="1185561" y="462906"/>
                </a:cubicBezTo>
                <a:close/>
                <a:moveTo>
                  <a:pt x="1394941" y="462906"/>
                </a:moveTo>
                <a:cubicBezTo>
                  <a:pt x="1394941" y="718527"/>
                  <a:pt x="1187654" y="925814"/>
                  <a:pt x="932035" y="925814"/>
                </a:cubicBezTo>
                <a:cubicBezTo>
                  <a:pt x="708520" y="925814"/>
                  <a:pt x="521877" y="767110"/>
                  <a:pt x="478708" y="556188"/>
                </a:cubicBezTo>
                <a:lnTo>
                  <a:pt x="471182" y="481547"/>
                </a:lnTo>
                <a:lnTo>
                  <a:pt x="0" y="481547"/>
                </a:lnTo>
                <a:lnTo>
                  <a:pt x="0" y="444266"/>
                </a:lnTo>
                <a:lnTo>
                  <a:pt x="471182" y="444266"/>
                </a:lnTo>
                <a:lnTo>
                  <a:pt x="478708" y="369625"/>
                </a:lnTo>
                <a:cubicBezTo>
                  <a:pt x="521877" y="158704"/>
                  <a:pt x="708520" y="0"/>
                  <a:pt x="932035" y="0"/>
                </a:cubicBezTo>
                <a:cubicBezTo>
                  <a:pt x="1187654" y="0"/>
                  <a:pt x="1394941" y="207287"/>
                  <a:pt x="1394941" y="462906"/>
                </a:cubicBezTo>
                <a:close/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4585EC7-2FE5-3297-B806-3889BB02A7A2}"/>
              </a:ext>
            </a:extLst>
          </p:cNvPr>
          <p:cNvSpPr/>
          <p:nvPr/>
        </p:nvSpPr>
        <p:spPr>
          <a:xfrm>
            <a:off x="4234848" y="1263581"/>
            <a:ext cx="3333600" cy="20880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8A3505BE-DEEC-86B1-6BBA-730F21C72FA4}"/>
              </a:ext>
            </a:extLst>
          </p:cNvPr>
          <p:cNvSpPr/>
          <p:nvPr/>
        </p:nvSpPr>
        <p:spPr>
          <a:xfrm rot="16200000">
            <a:off x="4274401" y="830712"/>
            <a:ext cx="697471" cy="462907"/>
          </a:xfrm>
          <a:custGeom>
            <a:avLst/>
            <a:gdLst>
              <a:gd name="connsiteX0" fmla="*/ 1185561 w 1394941"/>
              <a:gd name="connsiteY0" fmla="*/ 462906 h 925813"/>
              <a:gd name="connsiteX1" fmla="*/ 932035 w 1394941"/>
              <a:gd name="connsiteY1" fmla="*/ 209380 h 925813"/>
              <a:gd name="connsiteX2" fmla="*/ 678683 w 1394941"/>
              <a:gd name="connsiteY2" fmla="*/ 462906 h 925813"/>
              <a:gd name="connsiteX3" fmla="*/ 932035 w 1394941"/>
              <a:gd name="connsiteY3" fmla="*/ 716258 h 925813"/>
              <a:gd name="connsiteX4" fmla="*/ 1185561 w 1394941"/>
              <a:gd name="connsiteY4" fmla="*/ 462906 h 925813"/>
              <a:gd name="connsiteX5" fmla="*/ 1394941 w 1394941"/>
              <a:gd name="connsiteY5" fmla="*/ 462906 h 925813"/>
              <a:gd name="connsiteX6" fmla="*/ 932035 w 1394941"/>
              <a:gd name="connsiteY6" fmla="*/ 925813 h 925813"/>
              <a:gd name="connsiteX7" fmla="*/ 478708 w 1394941"/>
              <a:gd name="connsiteY7" fmla="*/ 556187 h 925813"/>
              <a:gd name="connsiteX8" fmla="*/ 471182 w 1394941"/>
              <a:gd name="connsiteY8" fmla="*/ 481546 h 925813"/>
              <a:gd name="connsiteX9" fmla="*/ 0 w 1394941"/>
              <a:gd name="connsiteY9" fmla="*/ 481546 h 925813"/>
              <a:gd name="connsiteX10" fmla="*/ 0 w 1394941"/>
              <a:gd name="connsiteY10" fmla="*/ 444266 h 925813"/>
              <a:gd name="connsiteX11" fmla="*/ 471182 w 1394941"/>
              <a:gd name="connsiteY11" fmla="*/ 444266 h 925813"/>
              <a:gd name="connsiteX12" fmla="*/ 478708 w 1394941"/>
              <a:gd name="connsiteY12" fmla="*/ 369625 h 925813"/>
              <a:gd name="connsiteX13" fmla="*/ 932035 w 1394941"/>
              <a:gd name="connsiteY13" fmla="*/ 0 h 925813"/>
              <a:gd name="connsiteX14" fmla="*/ 1394941 w 1394941"/>
              <a:gd name="connsiteY14" fmla="*/ 462906 h 925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94941" h="925813">
                <a:moveTo>
                  <a:pt x="1185561" y="462906"/>
                </a:moveTo>
                <a:cubicBezTo>
                  <a:pt x="1185561" y="323145"/>
                  <a:pt x="1071797" y="209380"/>
                  <a:pt x="932035" y="209380"/>
                </a:cubicBezTo>
                <a:cubicBezTo>
                  <a:pt x="792448" y="209380"/>
                  <a:pt x="678683" y="323319"/>
                  <a:pt x="678683" y="462906"/>
                </a:cubicBezTo>
                <a:cubicBezTo>
                  <a:pt x="678683" y="602494"/>
                  <a:pt x="792448" y="716258"/>
                  <a:pt x="932035" y="716258"/>
                </a:cubicBezTo>
                <a:cubicBezTo>
                  <a:pt x="1071797" y="716258"/>
                  <a:pt x="1185561" y="602668"/>
                  <a:pt x="1185561" y="462906"/>
                </a:cubicBezTo>
                <a:close/>
                <a:moveTo>
                  <a:pt x="1394941" y="462906"/>
                </a:moveTo>
                <a:cubicBezTo>
                  <a:pt x="1394941" y="718526"/>
                  <a:pt x="1187654" y="925813"/>
                  <a:pt x="932035" y="925813"/>
                </a:cubicBezTo>
                <a:cubicBezTo>
                  <a:pt x="708520" y="925813"/>
                  <a:pt x="521877" y="767109"/>
                  <a:pt x="478708" y="556187"/>
                </a:cubicBezTo>
                <a:lnTo>
                  <a:pt x="471182" y="481546"/>
                </a:lnTo>
                <a:lnTo>
                  <a:pt x="0" y="481546"/>
                </a:lnTo>
                <a:lnTo>
                  <a:pt x="0" y="444266"/>
                </a:lnTo>
                <a:lnTo>
                  <a:pt x="471182" y="444266"/>
                </a:lnTo>
                <a:lnTo>
                  <a:pt x="478708" y="369625"/>
                </a:lnTo>
                <a:cubicBezTo>
                  <a:pt x="521877" y="158704"/>
                  <a:pt x="708520" y="0"/>
                  <a:pt x="932035" y="0"/>
                </a:cubicBezTo>
                <a:cubicBezTo>
                  <a:pt x="1187654" y="0"/>
                  <a:pt x="1394941" y="207287"/>
                  <a:pt x="1394941" y="462906"/>
                </a:cubicBezTo>
                <a:close/>
              </a:path>
            </a:pathLst>
          </a:custGeom>
          <a:solidFill>
            <a:srgbClr val="002060"/>
          </a:solidFill>
          <a:ln w="9345" cap="flat">
            <a:solidFill>
              <a:srgbClr val="002060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8C9A4B9-72AE-1270-BEE4-975C603DB2EF}"/>
              </a:ext>
            </a:extLst>
          </p:cNvPr>
          <p:cNvSpPr txBox="1"/>
          <p:nvPr/>
        </p:nvSpPr>
        <p:spPr>
          <a:xfrm>
            <a:off x="749106" y="1450054"/>
            <a:ext cx="2981551" cy="440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40000"/>
              </a:lnSpc>
              <a:spcAft>
                <a:spcPts val="600"/>
              </a:spcAft>
              <a:defRPr sz="2800">
                <a:latin typeface="Tenor Sans" panose="02000000000000000000" pitchFamily="2" charset="77"/>
              </a:defRPr>
            </a:lvl1pPr>
          </a:lstStyle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99CC9D15-1C4B-7C84-5ABE-EA9806DCE008}"/>
              </a:ext>
            </a:extLst>
          </p:cNvPr>
          <p:cNvSpPr txBox="1"/>
          <p:nvPr/>
        </p:nvSpPr>
        <p:spPr>
          <a:xfrm>
            <a:off x="1119176" y="794834"/>
            <a:ext cx="2777911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Headline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8D6F4CE-885F-9952-D272-F971DDD04955}"/>
              </a:ext>
            </a:extLst>
          </p:cNvPr>
          <p:cNvSpPr txBox="1"/>
          <p:nvPr/>
        </p:nvSpPr>
        <p:spPr>
          <a:xfrm>
            <a:off x="4945014" y="791041"/>
            <a:ext cx="2602115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Headline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6A52C30-CB92-9F9F-AA55-A491A5D4B225}"/>
              </a:ext>
            </a:extLst>
          </p:cNvPr>
          <p:cNvSpPr txBox="1"/>
          <p:nvPr/>
        </p:nvSpPr>
        <p:spPr>
          <a:xfrm>
            <a:off x="4273004" y="1526493"/>
            <a:ext cx="3274125" cy="440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40000"/>
              </a:lnSpc>
              <a:spcAft>
                <a:spcPts val="600"/>
              </a:spcAft>
              <a:defRPr sz="2800">
                <a:latin typeface="Tenor Sans" panose="02000000000000000000" pitchFamily="2" charset="77"/>
              </a:defRPr>
            </a:lvl1pPr>
          </a:lstStyle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101" name="Google Shape;93;p1">
            <a:extLst>
              <a:ext uri="{FF2B5EF4-FFF2-40B4-BE49-F238E27FC236}">
                <a16:creationId xmlns:a16="http://schemas.microsoft.com/office/drawing/2014/main" id="{7098BFF8-6D22-F8C3-BEB7-334416A9F40F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013FA73-A360-31DC-2014-93218AB291E1}"/>
              </a:ext>
            </a:extLst>
          </p:cNvPr>
          <p:cNvGrpSpPr/>
          <p:nvPr/>
        </p:nvGrpSpPr>
        <p:grpSpPr>
          <a:xfrm>
            <a:off x="620942" y="3220166"/>
            <a:ext cx="1099920" cy="1099920"/>
            <a:chOff x="7567425" y="2569940"/>
            <a:chExt cx="1099920" cy="1099920"/>
          </a:xfrm>
        </p:grpSpPr>
        <p:sp>
          <p:nvSpPr>
            <p:cNvPr id="57" name="Elipse 9">
              <a:extLst>
                <a:ext uri="{FF2B5EF4-FFF2-40B4-BE49-F238E27FC236}">
                  <a16:creationId xmlns:a16="http://schemas.microsoft.com/office/drawing/2014/main" id="{2B023CD1-4A39-1679-5E7B-60EC5915079B}"/>
                </a:ext>
              </a:extLst>
            </p:cNvPr>
            <p:cNvSpPr/>
            <p:nvPr/>
          </p:nvSpPr>
          <p:spPr>
            <a:xfrm>
              <a:off x="7567425" y="2569940"/>
              <a:ext cx="1099920" cy="109992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Elipse 10">
              <a:extLst>
                <a:ext uri="{FF2B5EF4-FFF2-40B4-BE49-F238E27FC236}">
                  <a16:creationId xmlns:a16="http://schemas.microsoft.com/office/drawing/2014/main" id="{E7E93F13-F793-8EE3-0D53-2869170AC7B9}"/>
                </a:ext>
              </a:extLst>
            </p:cNvPr>
            <p:cNvSpPr/>
            <p:nvPr/>
          </p:nvSpPr>
          <p:spPr>
            <a:xfrm>
              <a:off x="7660185" y="2662701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8">
              <a:extLst>
                <a:ext uri="{FF2B5EF4-FFF2-40B4-BE49-F238E27FC236}">
                  <a16:creationId xmlns:a16="http://schemas.microsoft.com/office/drawing/2014/main" id="{1FDC36A5-CC0E-4293-4838-D091D387AD79}"/>
                </a:ext>
              </a:extLst>
            </p:cNvPr>
            <p:cNvSpPr txBox="1"/>
            <p:nvPr/>
          </p:nvSpPr>
          <p:spPr>
            <a:xfrm>
              <a:off x="7660185" y="2908385"/>
              <a:ext cx="914400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9609B080-D48A-648D-C760-E0992F797144}"/>
              </a:ext>
            </a:extLst>
          </p:cNvPr>
          <p:cNvCxnSpPr>
            <a:cxnSpLocks/>
          </p:cNvCxnSpPr>
          <p:nvPr/>
        </p:nvCxnSpPr>
        <p:spPr>
          <a:xfrm>
            <a:off x="1890547" y="3789463"/>
            <a:ext cx="1384805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id="{E4CB168A-F3E4-5985-2D71-1095FEC9BBB7}"/>
              </a:ext>
            </a:extLst>
          </p:cNvPr>
          <p:cNvGrpSpPr/>
          <p:nvPr/>
        </p:nvGrpSpPr>
        <p:grpSpPr>
          <a:xfrm>
            <a:off x="7694723" y="683127"/>
            <a:ext cx="1099920" cy="1099920"/>
            <a:chOff x="9791308" y="707248"/>
            <a:chExt cx="1099920" cy="1099920"/>
          </a:xfrm>
        </p:grpSpPr>
        <p:sp>
          <p:nvSpPr>
            <p:cNvPr id="80" name="Elipse 11">
              <a:extLst>
                <a:ext uri="{FF2B5EF4-FFF2-40B4-BE49-F238E27FC236}">
                  <a16:creationId xmlns:a16="http://schemas.microsoft.com/office/drawing/2014/main" id="{34473EEE-2B28-911F-6C76-A00A2B240157}"/>
                </a:ext>
              </a:extLst>
            </p:cNvPr>
            <p:cNvSpPr/>
            <p:nvPr/>
          </p:nvSpPr>
          <p:spPr>
            <a:xfrm>
              <a:off x="9791308" y="707248"/>
              <a:ext cx="1099920" cy="1099920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Elipse 12">
              <a:extLst>
                <a:ext uri="{FF2B5EF4-FFF2-40B4-BE49-F238E27FC236}">
                  <a16:creationId xmlns:a16="http://schemas.microsoft.com/office/drawing/2014/main" id="{CA10D147-0090-BE34-B3B3-C6F0168ABE9A}"/>
                </a:ext>
              </a:extLst>
            </p:cNvPr>
            <p:cNvSpPr/>
            <p:nvPr/>
          </p:nvSpPr>
          <p:spPr>
            <a:xfrm>
              <a:off x="9884069" y="800008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Box 8">
              <a:extLst>
                <a:ext uri="{FF2B5EF4-FFF2-40B4-BE49-F238E27FC236}">
                  <a16:creationId xmlns:a16="http://schemas.microsoft.com/office/drawing/2014/main" id="{DF417B29-8DE3-E864-DFDD-E30D96370879}"/>
                </a:ext>
              </a:extLst>
            </p:cNvPr>
            <p:cNvSpPr txBox="1"/>
            <p:nvPr/>
          </p:nvSpPr>
          <p:spPr>
            <a:xfrm>
              <a:off x="9894088" y="1043876"/>
              <a:ext cx="914399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283AC109-545D-9E99-684B-393CE53CD859}"/>
              </a:ext>
            </a:extLst>
          </p:cNvPr>
          <p:cNvGrpSpPr/>
          <p:nvPr/>
        </p:nvGrpSpPr>
        <p:grpSpPr>
          <a:xfrm>
            <a:off x="7756263" y="2245897"/>
            <a:ext cx="1099920" cy="1099920"/>
            <a:chOff x="9791308" y="707248"/>
            <a:chExt cx="1099920" cy="1099920"/>
          </a:xfrm>
        </p:grpSpPr>
        <p:sp>
          <p:nvSpPr>
            <p:cNvPr id="71" name="Elipse 11">
              <a:extLst>
                <a:ext uri="{FF2B5EF4-FFF2-40B4-BE49-F238E27FC236}">
                  <a16:creationId xmlns:a16="http://schemas.microsoft.com/office/drawing/2014/main" id="{65D4618B-1BEF-A4E1-CC38-5384F3E1B4E3}"/>
                </a:ext>
              </a:extLst>
            </p:cNvPr>
            <p:cNvSpPr/>
            <p:nvPr/>
          </p:nvSpPr>
          <p:spPr>
            <a:xfrm>
              <a:off x="9791308" y="707248"/>
              <a:ext cx="1099920" cy="109992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Elipse 12">
              <a:extLst>
                <a:ext uri="{FF2B5EF4-FFF2-40B4-BE49-F238E27FC236}">
                  <a16:creationId xmlns:a16="http://schemas.microsoft.com/office/drawing/2014/main" id="{553BD96E-0568-4EAA-CAAA-C8F08FB29023}"/>
                </a:ext>
              </a:extLst>
            </p:cNvPr>
            <p:cNvSpPr/>
            <p:nvPr/>
          </p:nvSpPr>
          <p:spPr>
            <a:xfrm>
              <a:off x="9884069" y="800008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8">
              <a:extLst>
                <a:ext uri="{FF2B5EF4-FFF2-40B4-BE49-F238E27FC236}">
                  <a16:creationId xmlns:a16="http://schemas.microsoft.com/office/drawing/2014/main" id="{314A87B4-1196-9559-12F1-4DE0B84B2DF0}"/>
                </a:ext>
              </a:extLst>
            </p:cNvPr>
            <p:cNvSpPr txBox="1"/>
            <p:nvPr/>
          </p:nvSpPr>
          <p:spPr>
            <a:xfrm>
              <a:off x="9894088" y="1043876"/>
              <a:ext cx="914399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C9B4811-A66C-D4FE-340B-C1B3FE2F1082}"/>
              </a:ext>
            </a:extLst>
          </p:cNvPr>
          <p:cNvGrpSpPr/>
          <p:nvPr/>
        </p:nvGrpSpPr>
        <p:grpSpPr>
          <a:xfrm>
            <a:off x="9068166" y="278286"/>
            <a:ext cx="1099920" cy="1099920"/>
            <a:chOff x="9791308" y="707248"/>
            <a:chExt cx="1099920" cy="1099920"/>
          </a:xfrm>
        </p:grpSpPr>
        <p:sp>
          <p:nvSpPr>
            <p:cNvPr id="84" name="Elipse 11">
              <a:extLst>
                <a:ext uri="{FF2B5EF4-FFF2-40B4-BE49-F238E27FC236}">
                  <a16:creationId xmlns:a16="http://schemas.microsoft.com/office/drawing/2014/main" id="{AFC7390F-4DBC-81F3-B840-041F047CA621}"/>
                </a:ext>
              </a:extLst>
            </p:cNvPr>
            <p:cNvSpPr/>
            <p:nvPr/>
          </p:nvSpPr>
          <p:spPr>
            <a:xfrm>
              <a:off x="9791308" y="707248"/>
              <a:ext cx="1099920" cy="109992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Elipse 12">
              <a:extLst>
                <a:ext uri="{FF2B5EF4-FFF2-40B4-BE49-F238E27FC236}">
                  <a16:creationId xmlns:a16="http://schemas.microsoft.com/office/drawing/2014/main" id="{FEB92112-0822-6080-3428-4CA648BCD42F}"/>
                </a:ext>
              </a:extLst>
            </p:cNvPr>
            <p:cNvSpPr/>
            <p:nvPr/>
          </p:nvSpPr>
          <p:spPr>
            <a:xfrm>
              <a:off x="9884069" y="800008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Box 8">
              <a:extLst>
                <a:ext uri="{FF2B5EF4-FFF2-40B4-BE49-F238E27FC236}">
                  <a16:creationId xmlns:a16="http://schemas.microsoft.com/office/drawing/2014/main" id="{0E85403E-6B72-9AA1-9E83-BADCF4A8FEC6}"/>
                </a:ext>
              </a:extLst>
            </p:cNvPr>
            <p:cNvSpPr txBox="1"/>
            <p:nvPr/>
          </p:nvSpPr>
          <p:spPr>
            <a:xfrm>
              <a:off x="9894088" y="1043876"/>
              <a:ext cx="914399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437A2CD-D2A2-A93D-837C-3E3A3BFB7B33}"/>
              </a:ext>
            </a:extLst>
          </p:cNvPr>
          <p:cNvGrpSpPr/>
          <p:nvPr/>
        </p:nvGrpSpPr>
        <p:grpSpPr>
          <a:xfrm>
            <a:off x="9298250" y="2496167"/>
            <a:ext cx="1099920" cy="1099920"/>
            <a:chOff x="9791309" y="2477180"/>
            <a:chExt cx="1099920" cy="1099920"/>
          </a:xfrm>
        </p:grpSpPr>
        <p:sp>
          <p:nvSpPr>
            <p:cNvPr id="61" name="Elipse 19">
              <a:extLst>
                <a:ext uri="{FF2B5EF4-FFF2-40B4-BE49-F238E27FC236}">
                  <a16:creationId xmlns:a16="http://schemas.microsoft.com/office/drawing/2014/main" id="{3E1CFE0F-73B0-B986-C27E-29483779DAB3}"/>
                </a:ext>
              </a:extLst>
            </p:cNvPr>
            <p:cNvSpPr/>
            <p:nvPr/>
          </p:nvSpPr>
          <p:spPr>
            <a:xfrm>
              <a:off x="9791309" y="2477180"/>
              <a:ext cx="1099920" cy="109992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Elipse 20">
              <a:extLst>
                <a:ext uri="{FF2B5EF4-FFF2-40B4-BE49-F238E27FC236}">
                  <a16:creationId xmlns:a16="http://schemas.microsoft.com/office/drawing/2014/main" id="{792510C0-4E06-F524-7B26-3C6FE3702CC7}"/>
                </a:ext>
              </a:extLst>
            </p:cNvPr>
            <p:cNvSpPr/>
            <p:nvPr/>
          </p:nvSpPr>
          <p:spPr>
            <a:xfrm>
              <a:off x="9884069" y="2569940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8">
              <a:extLst>
                <a:ext uri="{FF2B5EF4-FFF2-40B4-BE49-F238E27FC236}">
                  <a16:creationId xmlns:a16="http://schemas.microsoft.com/office/drawing/2014/main" id="{F34B1786-543E-BF1A-535C-79819F52E151}"/>
                </a:ext>
              </a:extLst>
            </p:cNvPr>
            <p:cNvSpPr txBox="1"/>
            <p:nvPr/>
          </p:nvSpPr>
          <p:spPr>
            <a:xfrm>
              <a:off x="9884069" y="2812382"/>
              <a:ext cx="914399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9320095-66AC-F488-94F5-07420AA6AC83}"/>
              </a:ext>
            </a:extLst>
          </p:cNvPr>
          <p:cNvGrpSpPr/>
          <p:nvPr/>
        </p:nvGrpSpPr>
        <p:grpSpPr>
          <a:xfrm>
            <a:off x="10374921" y="547260"/>
            <a:ext cx="1099920" cy="1099920"/>
            <a:chOff x="9791308" y="707248"/>
            <a:chExt cx="1099920" cy="1099920"/>
          </a:xfrm>
        </p:grpSpPr>
        <p:sp>
          <p:nvSpPr>
            <p:cNvPr id="66" name="Elipse 11">
              <a:extLst>
                <a:ext uri="{FF2B5EF4-FFF2-40B4-BE49-F238E27FC236}">
                  <a16:creationId xmlns:a16="http://schemas.microsoft.com/office/drawing/2014/main" id="{18D81803-DE77-37D3-067B-41B1C6373F45}"/>
                </a:ext>
              </a:extLst>
            </p:cNvPr>
            <p:cNvSpPr/>
            <p:nvPr/>
          </p:nvSpPr>
          <p:spPr>
            <a:xfrm>
              <a:off x="9791308" y="707248"/>
              <a:ext cx="1099920" cy="109992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Elipse 12">
              <a:extLst>
                <a:ext uri="{FF2B5EF4-FFF2-40B4-BE49-F238E27FC236}">
                  <a16:creationId xmlns:a16="http://schemas.microsoft.com/office/drawing/2014/main" id="{506F2BD4-5D2D-79B8-39BE-59D4E9320E32}"/>
                </a:ext>
              </a:extLst>
            </p:cNvPr>
            <p:cNvSpPr/>
            <p:nvPr/>
          </p:nvSpPr>
          <p:spPr>
            <a:xfrm>
              <a:off x="9884069" y="800008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8">
              <a:extLst>
                <a:ext uri="{FF2B5EF4-FFF2-40B4-BE49-F238E27FC236}">
                  <a16:creationId xmlns:a16="http://schemas.microsoft.com/office/drawing/2014/main" id="{8DDA8F9B-39F7-200F-6DF6-BF9FD74071A1}"/>
                </a:ext>
              </a:extLst>
            </p:cNvPr>
            <p:cNvSpPr txBox="1"/>
            <p:nvPr/>
          </p:nvSpPr>
          <p:spPr>
            <a:xfrm>
              <a:off x="9894088" y="1043876"/>
              <a:ext cx="914399" cy="3881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C308DE1-D080-4740-36DC-8634C7D73D82}"/>
              </a:ext>
            </a:extLst>
          </p:cNvPr>
          <p:cNvSpPr txBox="1"/>
          <p:nvPr/>
        </p:nvSpPr>
        <p:spPr>
          <a:xfrm>
            <a:off x="8089367" y="1812108"/>
            <a:ext cx="3158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Analysis/comments about these 6 items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E95014C-65CC-95CA-64A2-36973AF64020}"/>
              </a:ext>
            </a:extLst>
          </p:cNvPr>
          <p:cNvGrpSpPr/>
          <p:nvPr/>
        </p:nvGrpSpPr>
        <p:grpSpPr>
          <a:xfrm>
            <a:off x="10842140" y="2052245"/>
            <a:ext cx="1099920" cy="1099920"/>
            <a:chOff x="7567425" y="2569940"/>
            <a:chExt cx="1099920" cy="1099920"/>
          </a:xfrm>
          <a:noFill/>
        </p:grpSpPr>
        <p:sp>
          <p:nvSpPr>
            <p:cNvPr id="6" name="Elipse 9">
              <a:extLst>
                <a:ext uri="{FF2B5EF4-FFF2-40B4-BE49-F238E27FC236}">
                  <a16:creationId xmlns:a16="http://schemas.microsoft.com/office/drawing/2014/main" id="{55CA51D5-FBDF-359C-A946-56CAAA10BE2C}"/>
                </a:ext>
              </a:extLst>
            </p:cNvPr>
            <p:cNvSpPr/>
            <p:nvPr/>
          </p:nvSpPr>
          <p:spPr>
            <a:xfrm>
              <a:off x="7567425" y="2569940"/>
              <a:ext cx="1099920" cy="1099920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Elipse 10">
              <a:extLst>
                <a:ext uri="{FF2B5EF4-FFF2-40B4-BE49-F238E27FC236}">
                  <a16:creationId xmlns:a16="http://schemas.microsoft.com/office/drawing/2014/main" id="{E5277A01-416E-3C4F-3F5B-6B3F6655AC81}"/>
                </a:ext>
              </a:extLst>
            </p:cNvPr>
            <p:cNvSpPr/>
            <p:nvPr/>
          </p:nvSpPr>
          <p:spPr>
            <a:xfrm>
              <a:off x="7660185" y="2662701"/>
              <a:ext cx="914399" cy="9143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sz="9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8">
              <a:extLst>
                <a:ext uri="{FF2B5EF4-FFF2-40B4-BE49-F238E27FC236}">
                  <a16:creationId xmlns:a16="http://schemas.microsoft.com/office/drawing/2014/main" id="{5CE7C4BD-6FBF-4D36-A910-42988B8F134B}"/>
                </a:ext>
              </a:extLst>
            </p:cNvPr>
            <p:cNvSpPr txBox="1"/>
            <p:nvPr/>
          </p:nvSpPr>
          <p:spPr>
            <a:xfrm>
              <a:off x="7660185" y="2908385"/>
              <a:ext cx="914400" cy="38818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t">
              <a:spAutoFit/>
            </a:bodyPr>
            <a:lstStyle>
              <a:defPPr>
                <a:defRPr lang="en-US"/>
              </a:defPPr>
              <a:lvl1pPr>
                <a:lnSpc>
                  <a:spcPct val="136000"/>
                </a:lnSpc>
                <a:spcBef>
                  <a:spcPts val="1200"/>
                </a:spcBef>
                <a:spcAft>
                  <a:spcPts val="0"/>
                </a:spcAft>
                <a:defRPr sz="3100">
                  <a:latin typeface="Montserrat" pitchFamily="2" charset="77"/>
                </a:defRPr>
              </a:lvl1pPr>
            </a:lstStyle>
            <a:p>
              <a:pPr algn="ctr"/>
              <a:r>
                <a:rPr lang="en-US" sz="155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???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F14209-96AF-204F-6D28-C39B3EEB4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CF5241-4B6C-4F37-8081-5E4B1D10746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55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85DD8562-FB1B-5302-3FCC-98D747DF0D77}"/>
              </a:ext>
            </a:extLst>
          </p:cNvPr>
          <p:cNvGrpSpPr/>
          <p:nvPr/>
        </p:nvGrpSpPr>
        <p:grpSpPr>
          <a:xfrm flipH="1">
            <a:off x="1789890" y="61486"/>
            <a:ext cx="7145937" cy="888690"/>
            <a:chOff x="4611300" y="208331"/>
            <a:chExt cx="12374244" cy="1538897"/>
          </a:xfrm>
        </p:grpSpPr>
        <p:sp>
          <p:nvSpPr>
            <p:cNvPr id="14" name="Forma libre 13">
              <a:extLst>
                <a:ext uri="{FF2B5EF4-FFF2-40B4-BE49-F238E27FC236}">
                  <a16:creationId xmlns:a16="http://schemas.microsoft.com/office/drawing/2014/main" id="{76977142-C17D-906E-D95B-A26241B08E97}"/>
                </a:ext>
              </a:extLst>
            </p:cNvPr>
            <p:cNvSpPr/>
            <p:nvPr/>
          </p:nvSpPr>
          <p:spPr>
            <a:xfrm>
              <a:off x="4611300" y="208331"/>
              <a:ext cx="4773868" cy="1538897"/>
            </a:xfrm>
            <a:custGeom>
              <a:avLst/>
              <a:gdLst>
                <a:gd name="connsiteX0" fmla="*/ 2386934 w 4773868"/>
                <a:gd name="connsiteY0" fmla="*/ 0 h 1538897"/>
                <a:gd name="connsiteX1" fmla="*/ 0 w 4773868"/>
                <a:gd name="connsiteY1" fmla="*/ 769449 h 1538897"/>
                <a:gd name="connsiteX2" fmla="*/ 2386934 w 4773868"/>
                <a:gd name="connsiteY2" fmla="*/ 1538897 h 1538897"/>
                <a:gd name="connsiteX3" fmla="*/ 4773869 w 4773868"/>
                <a:gd name="connsiteY3" fmla="*/ 769449 h 1538897"/>
                <a:gd name="connsiteX4" fmla="*/ 2386934 w 4773868"/>
                <a:gd name="connsiteY4" fmla="*/ 0 h 153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868" h="1538897">
                  <a:moveTo>
                    <a:pt x="2386934" y="0"/>
                  </a:moveTo>
                  <a:cubicBezTo>
                    <a:pt x="1068685" y="0"/>
                    <a:pt x="0" y="769449"/>
                    <a:pt x="0" y="769449"/>
                  </a:cubicBezTo>
                  <a:cubicBezTo>
                    <a:pt x="0" y="769449"/>
                    <a:pt x="1068685" y="1538897"/>
                    <a:pt x="2386934" y="1538897"/>
                  </a:cubicBezTo>
                  <a:cubicBezTo>
                    <a:pt x="3705184" y="1538897"/>
                    <a:pt x="4773869" y="769449"/>
                    <a:pt x="4773869" y="769449"/>
                  </a:cubicBezTo>
                  <a:cubicBezTo>
                    <a:pt x="4773869" y="769449"/>
                    <a:pt x="3705184" y="0"/>
                    <a:pt x="2386934" y="0"/>
                  </a:cubicBezTo>
                  <a:close/>
                </a:path>
              </a:pathLst>
            </a:custGeom>
            <a:solidFill>
              <a:schemeClr val="accent6">
                <a:alpha val="84736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5" name="Forma libre 14">
              <a:extLst>
                <a:ext uri="{FF2B5EF4-FFF2-40B4-BE49-F238E27FC236}">
                  <a16:creationId xmlns:a16="http://schemas.microsoft.com/office/drawing/2014/main" id="{72C1B2F0-DB78-16EC-F11B-D7F8F2892E54}"/>
                </a:ext>
              </a:extLst>
            </p:cNvPr>
            <p:cNvSpPr/>
            <p:nvPr/>
          </p:nvSpPr>
          <p:spPr>
            <a:xfrm>
              <a:off x="7144758" y="208331"/>
              <a:ext cx="4773868" cy="1538897"/>
            </a:xfrm>
            <a:custGeom>
              <a:avLst/>
              <a:gdLst>
                <a:gd name="connsiteX0" fmla="*/ 2386934 w 4773868"/>
                <a:gd name="connsiteY0" fmla="*/ 0 h 1538897"/>
                <a:gd name="connsiteX1" fmla="*/ 0 w 4773868"/>
                <a:gd name="connsiteY1" fmla="*/ 769449 h 1538897"/>
                <a:gd name="connsiteX2" fmla="*/ 2386934 w 4773868"/>
                <a:gd name="connsiteY2" fmla="*/ 1538897 h 1538897"/>
                <a:gd name="connsiteX3" fmla="*/ 4773869 w 4773868"/>
                <a:gd name="connsiteY3" fmla="*/ 769449 h 1538897"/>
                <a:gd name="connsiteX4" fmla="*/ 2386934 w 4773868"/>
                <a:gd name="connsiteY4" fmla="*/ 0 h 153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868" h="1538897">
                  <a:moveTo>
                    <a:pt x="2386934" y="0"/>
                  </a:moveTo>
                  <a:cubicBezTo>
                    <a:pt x="1068685" y="0"/>
                    <a:pt x="0" y="769449"/>
                    <a:pt x="0" y="769449"/>
                  </a:cubicBezTo>
                  <a:cubicBezTo>
                    <a:pt x="0" y="769449"/>
                    <a:pt x="1068685" y="1538897"/>
                    <a:pt x="2386934" y="1538897"/>
                  </a:cubicBezTo>
                  <a:cubicBezTo>
                    <a:pt x="3705184" y="1538897"/>
                    <a:pt x="4773869" y="769449"/>
                    <a:pt x="4773869" y="769449"/>
                  </a:cubicBezTo>
                  <a:cubicBezTo>
                    <a:pt x="4773869" y="769449"/>
                    <a:pt x="3705184" y="0"/>
                    <a:pt x="2386934" y="0"/>
                  </a:cubicBezTo>
                  <a:close/>
                </a:path>
              </a:pathLst>
            </a:custGeom>
            <a:solidFill>
              <a:schemeClr val="accent4">
                <a:alpha val="84736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6" name="Forma libre 15">
              <a:extLst>
                <a:ext uri="{FF2B5EF4-FFF2-40B4-BE49-F238E27FC236}">
                  <a16:creationId xmlns:a16="http://schemas.microsoft.com/office/drawing/2014/main" id="{901A7B89-623A-14E8-D2DB-BC3616A70ECF}"/>
                </a:ext>
              </a:extLst>
            </p:cNvPr>
            <p:cNvSpPr/>
            <p:nvPr/>
          </p:nvSpPr>
          <p:spPr>
            <a:xfrm>
              <a:off x="9678217" y="208331"/>
              <a:ext cx="4773868" cy="1538897"/>
            </a:xfrm>
            <a:custGeom>
              <a:avLst/>
              <a:gdLst>
                <a:gd name="connsiteX0" fmla="*/ 2386934 w 4773868"/>
                <a:gd name="connsiteY0" fmla="*/ 0 h 1538897"/>
                <a:gd name="connsiteX1" fmla="*/ 0 w 4773868"/>
                <a:gd name="connsiteY1" fmla="*/ 769449 h 1538897"/>
                <a:gd name="connsiteX2" fmla="*/ 2386934 w 4773868"/>
                <a:gd name="connsiteY2" fmla="*/ 1538897 h 1538897"/>
                <a:gd name="connsiteX3" fmla="*/ 4773869 w 4773868"/>
                <a:gd name="connsiteY3" fmla="*/ 769449 h 1538897"/>
                <a:gd name="connsiteX4" fmla="*/ 2386934 w 4773868"/>
                <a:gd name="connsiteY4" fmla="*/ 0 h 153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868" h="1538897">
                  <a:moveTo>
                    <a:pt x="2386934" y="0"/>
                  </a:moveTo>
                  <a:cubicBezTo>
                    <a:pt x="1068685" y="0"/>
                    <a:pt x="0" y="769449"/>
                    <a:pt x="0" y="769449"/>
                  </a:cubicBezTo>
                  <a:cubicBezTo>
                    <a:pt x="0" y="769449"/>
                    <a:pt x="1068685" y="1538897"/>
                    <a:pt x="2386934" y="1538897"/>
                  </a:cubicBezTo>
                  <a:cubicBezTo>
                    <a:pt x="3705184" y="1538897"/>
                    <a:pt x="4773869" y="769449"/>
                    <a:pt x="4773869" y="769449"/>
                  </a:cubicBezTo>
                  <a:cubicBezTo>
                    <a:pt x="4773869" y="769449"/>
                    <a:pt x="3705184" y="0"/>
                    <a:pt x="2386934" y="0"/>
                  </a:cubicBezTo>
                  <a:close/>
                </a:path>
              </a:pathLst>
            </a:custGeom>
            <a:solidFill>
              <a:schemeClr val="accent5">
                <a:alpha val="84736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7" name="Forma libre 16">
              <a:extLst>
                <a:ext uri="{FF2B5EF4-FFF2-40B4-BE49-F238E27FC236}">
                  <a16:creationId xmlns:a16="http://schemas.microsoft.com/office/drawing/2014/main" id="{3B04F0C3-1F77-F333-84E6-2C4F10D7702E}"/>
                </a:ext>
              </a:extLst>
            </p:cNvPr>
            <p:cNvSpPr/>
            <p:nvPr/>
          </p:nvSpPr>
          <p:spPr>
            <a:xfrm>
              <a:off x="12211676" y="208331"/>
              <a:ext cx="4773868" cy="1538897"/>
            </a:xfrm>
            <a:custGeom>
              <a:avLst/>
              <a:gdLst>
                <a:gd name="connsiteX0" fmla="*/ 2386934 w 4773868"/>
                <a:gd name="connsiteY0" fmla="*/ 0 h 1538897"/>
                <a:gd name="connsiteX1" fmla="*/ 0 w 4773868"/>
                <a:gd name="connsiteY1" fmla="*/ 769449 h 1538897"/>
                <a:gd name="connsiteX2" fmla="*/ 2386934 w 4773868"/>
                <a:gd name="connsiteY2" fmla="*/ 1538897 h 1538897"/>
                <a:gd name="connsiteX3" fmla="*/ 4773869 w 4773868"/>
                <a:gd name="connsiteY3" fmla="*/ 769449 h 1538897"/>
                <a:gd name="connsiteX4" fmla="*/ 2386934 w 4773868"/>
                <a:gd name="connsiteY4" fmla="*/ 0 h 1538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73868" h="1538897">
                  <a:moveTo>
                    <a:pt x="2386934" y="0"/>
                  </a:moveTo>
                  <a:cubicBezTo>
                    <a:pt x="1068685" y="0"/>
                    <a:pt x="0" y="769449"/>
                    <a:pt x="0" y="769449"/>
                  </a:cubicBezTo>
                  <a:cubicBezTo>
                    <a:pt x="0" y="769449"/>
                    <a:pt x="1068685" y="1538897"/>
                    <a:pt x="2386934" y="1538897"/>
                  </a:cubicBezTo>
                  <a:cubicBezTo>
                    <a:pt x="3705183" y="1538897"/>
                    <a:pt x="4773869" y="769449"/>
                    <a:pt x="4773869" y="769449"/>
                  </a:cubicBezTo>
                  <a:cubicBezTo>
                    <a:pt x="4773869" y="769449"/>
                    <a:pt x="3705183" y="0"/>
                    <a:pt x="2386934" y="0"/>
                  </a:cubicBezTo>
                  <a:close/>
                </a:path>
              </a:pathLst>
            </a:custGeom>
            <a:solidFill>
              <a:schemeClr val="accent6">
                <a:alpha val="84736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2B45E0-71A2-F7B4-E40E-032DD5CD0C45}"/>
              </a:ext>
            </a:extLst>
          </p:cNvPr>
          <p:cNvSpPr/>
          <p:nvPr/>
        </p:nvSpPr>
        <p:spPr>
          <a:xfrm>
            <a:off x="341580" y="939605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618984-2CAE-7424-6BC6-BB4B5874D883}"/>
              </a:ext>
            </a:extLst>
          </p:cNvPr>
          <p:cNvSpPr txBox="1"/>
          <p:nvPr/>
        </p:nvSpPr>
        <p:spPr>
          <a:xfrm>
            <a:off x="341580" y="1712917"/>
            <a:ext cx="1828800" cy="397018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15F8ACB-169E-B63B-B21A-A0327C93D5DD}"/>
              </a:ext>
            </a:extLst>
          </p:cNvPr>
          <p:cNvSpPr txBox="1"/>
          <p:nvPr/>
        </p:nvSpPr>
        <p:spPr>
          <a:xfrm>
            <a:off x="341580" y="2102219"/>
            <a:ext cx="2124000" cy="695561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295BE05-EFF3-4EEB-E4E5-AE4845A6286B}"/>
              </a:ext>
            </a:extLst>
          </p:cNvPr>
          <p:cNvSpPr/>
          <p:nvPr/>
        </p:nvSpPr>
        <p:spPr>
          <a:xfrm>
            <a:off x="341580" y="3313480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4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B08FEA2-45A0-023A-BD71-D9BF5DD8E5F2}"/>
              </a:ext>
            </a:extLst>
          </p:cNvPr>
          <p:cNvSpPr txBox="1"/>
          <p:nvPr/>
        </p:nvSpPr>
        <p:spPr>
          <a:xfrm>
            <a:off x="341580" y="4085053"/>
            <a:ext cx="1828800" cy="397018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C0ED13-1F3E-2450-5151-37A100EFB40D}"/>
              </a:ext>
            </a:extLst>
          </p:cNvPr>
          <p:cNvSpPr txBox="1"/>
          <p:nvPr/>
        </p:nvSpPr>
        <p:spPr>
          <a:xfrm>
            <a:off x="341580" y="4557810"/>
            <a:ext cx="2124164" cy="393940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FB492B4-0A30-407D-5CFA-17B6E22EE46E}"/>
              </a:ext>
            </a:extLst>
          </p:cNvPr>
          <p:cNvSpPr txBox="1"/>
          <p:nvPr/>
        </p:nvSpPr>
        <p:spPr>
          <a:xfrm>
            <a:off x="5471887" y="4085053"/>
            <a:ext cx="2430985" cy="397018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86B788-82B2-ADBF-9104-6AB846140E87}"/>
              </a:ext>
            </a:extLst>
          </p:cNvPr>
          <p:cNvSpPr/>
          <p:nvPr/>
        </p:nvSpPr>
        <p:spPr>
          <a:xfrm>
            <a:off x="5471888" y="939605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3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5702A6D-50FA-9937-7198-9F65C245E2BE}"/>
              </a:ext>
            </a:extLst>
          </p:cNvPr>
          <p:cNvSpPr txBox="1"/>
          <p:nvPr/>
        </p:nvSpPr>
        <p:spPr>
          <a:xfrm>
            <a:off x="5471888" y="1712917"/>
            <a:ext cx="1828800" cy="397018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789CA9-B333-A52A-1885-D6B1EA17C4A3}"/>
              </a:ext>
            </a:extLst>
          </p:cNvPr>
          <p:cNvSpPr txBox="1"/>
          <p:nvPr/>
        </p:nvSpPr>
        <p:spPr>
          <a:xfrm>
            <a:off x="5471888" y="2102219"/>
            <a:ext cx="1828800" cy="393940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  <a:endParaRPr lang="en-GB" sz="1400" noProof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EA2747-DBC9-6D4B-BF0A-4AEF0385C969}"/>
              </a:ext>
            </a:extLst>
          </p:cNvPr>
          <p:cNvSpPr/>
          <p:nvPr/>
        </p:nvSpPr>
        <p:spPr>
          <a:xfrm>
            <a:off x="5471888" y="3312986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6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34549E2-FD1A-269D-83E7-66C2FCC1FE4E}"/>
              </a:ext>
            </a:extLst>
          </p:cNvPr>
          <p:cNvSpPr txBox="1"/>
          <p:nvPr/>
        </p:nvSpPr>
        <p:spPr>
          <a:xfrm>
            <a:off x="5471888" y="4557810"/>
            <a:ext cx="1828800" cy="393940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0116DFB-397A-D6E9-B535-69871CE9AB59}"/>
              </a:ext>
            </a:extLst>
          </p:cNvPr>
          <p:cNvSpPr/>
          <p:nvPr/>
        </p:nvSpPr>
        <p:spPr>
          <a:xfrm>
            <a:off x="2906815" y="939605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61384B-7893-0474-5462-7C9FC20E7A38}"/>
              </a:ext>
            </a:extLst>
          </p:cNvPr>
          <p:cNvSpPr txBox="1"/>
          <p:nvPr/>
        </p:nvSpPr>
        <p:spPr>
          <a:xfrm>
            <a:off x="2906815" y="1712917"/>
            <a:ext cx="1922174" cy="397018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	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D595E01-469A-83E5-FEC1-3D2ECE1B7D2C}"/>
              </a:ext>
            </a:extLst>
          </p:cNvPr>
          <p:cNvSpPr/>
          <p:nvPr/>
        </p:nvSpPr>
        <p:spPr>
          <a:xfrm>
            <a:off x="2906815" y="3262592"/>
            <a:ext cx="1828800" cy="888691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5750" spc="-50" dirty="0">
                <a:solidFill>
                  <a:schemeClr val="accent5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36B30AE-5C11-2936-443D-0DBA3A70A48F}"/>
              </a:ext>
            </a:extLst>
          </p:cNvPr>
          <p:cNvSpPr txBox="1"/>
          <p:nvPr/>
        </p:nvSpPr>
        <p:spPr>
          <a:xfrm>
            <a:off x="2906815" y="4085053"/>
            <a:ext cx="2124000" cy="397018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44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r>
              <a:rPr lang="en-US" sz="2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Keyword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7A788D-9B10-B272-8833-BA638086B26B}"/>
              </a:ext>
            </a:extLst>
          </p:cNvPr>
          <p:cNvSpPr txBox="1"/>
          <p:nvPr/>
        </p:nvSpPr>
        <p:spPr>
          <a:xfrm>
            <a:off x="2906815" y="4557810"/>
            <a:ext cx="2124000" cy="393940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DD5C52-4BEA-49F3-4798-C939BB082960}"/>
              </a:ext>
            </a:extLst>
          </p:cNvPr>
          <p:cNvSpPr txBox="1"/>
          <p:nvPr/>
        </p:nvSpPr>
        <p:spPr>
          <a:xfrm>
            <a:off x="2906815" y="2102219"/>
            <a:ext cx="2124000" cy="393940"/>
          </a:xfrm>
          <a:prstGeom prst="rect">
            <a:avLst/>
          </a:prstGeom>
        </p:spPr>
        <p:txBody>
          <a:bodyPr spcFirstLastPara="1" wrap="square" lIns="45713" tIns="45713" rIns="45713" bIns="45713" anchor="t" anchorCtr="0">
            <a:spAutoFit/>
          </a:bodyPr>
          <a:lstStyle>
            <a:defPPr>
              <a:defRPr lang="en-US"/>
            </a:defPPr>
            <a:lvl1pPr indent="0">
              <a:lnSpc>
                <a:spcPct val="14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  <a:defRPr sz="3000" b="0" i="0" spc="-30" baseline="0">
                <a:effectLst/>
                <a:latin typeface="Be Vietnam Pro Light"/>
                <a:ea typeface="Be Vietnam Pro Light"/>
                <a:cs typeface="Be Vietnam Pro Light"/>
              </a:defRPr>
            </a:lvl1pPr>
            <a:lvl2pPr marL="137132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2pPr>
            <a:lvl3pPr marL="2285543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3pPr>
            <a:lvl4pPr marL="3199760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4pPr>
            <a:lvl5pPr marL="4113977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spc="-30" baseline="0">
                <a:effectLst/>
                <a:latin typeface="Heebo" pitchFamily="2" charset="-79"/>
                <a:ea typeface="Open Sans Light" panose="020B0306030504020204" pitchFamily="34" charset="0"/>
                <a:cs typeface="Open Sans Light" charset="0"/>
              </a:defRPr>
            </a:lvl5pPr>
            <a:lvl6pPr marL="5028194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6pPr>
            <a:lvl7pPr marL="5942411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7pPr>
            <a:lvl8pPr marL="6856628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8pPr>
            <a:lvl9pPr marL="7770846" indent="-457109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Content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C65B19F-A72D-3DC4-AD04-8B3756E94A0D}"/>
              </a:ext>
            </a:extLst>
          </p:cNvPr>
          <p:cNvGrpSpPr/>
          <p:nvPr/>
        </p:nvGrpSpPr>
        <p:grpSpPr>
          <a:xfrm>
            <a:off x="7761928" y="870155"/>
            <a:ext cx="4612125" cy="4612125"/>
            <a:chOff x="8180277" y="212580"/>
            <a:chExt cx="4612125" cy="4612125"/>
          </a:xfrm>
        </p:grpSpPr>
        <p:sp>
          <p:nvSpPr>
            <p:cNvPr id="6" name="Forma libre 5">
              <a:extLst>
                <a:ext uri="{FF2B5EF4-FFF2-40B4-BE49-F238E27FC236}">
                  <a16:creationId xmlns:a16="http://schemas.microsoft.com/office/drawing/2014/main" id="{8F46C8D2-89E9-E162-ACAA-8E7E5844F049}"/>
                </a:ext>
              </a:extLst>
            </p:cNvPr>
            <p:cNvSpPr/>
            <p:nvPr/>
          </p:nvSpPr>
          <p:spPr>
            <a:xfrm rot="18900000">
              <a:off x="8180277" y="212580"/>
              <a:ext cx="4612125" cy="4612125"/>
            </a:xfrm>
            <a:custGeom>
              <a:avLst/>
              <a:gdLst>
                <a:gd name="connsiteX0" fmla="*/ 0 w 9224249"/>
                <a:gd name="connsiteY0" fmla="*/ 0 h 9224249"/>
                <a:gd name="connsiteX1" fmla="*/ 9224250 w 9224249"/>
                <a:gd name="connsiteY1" fmla="*/ 0 h 9224249"/>
                <a:gd name="connsiteX2" fmla="*/ 9224250 w 9224249"/>
                <a:gd name="connsiteY2" fmla="*/ 9224250 h 9224249"/>
                <a:gd name="connsiteX3" fmla="*/ 0 w 9224249"/>
                <a:gd name="connsiteY3" fmla="*/ 9224250 h 9224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24249" h="9224249">
                  <a:moveTo>
                    <a:pt x="0" y="0"/>
                  </a:moveTo>
                  <a:lnTo>
                    <a:pt x="9224250" y="0"/>
                  </a:lnTo>
                  <a:lnTo>
                    <a:pt x="9224250" y="9224250"/>
                  </a:lnTo>
                  <a:lnTo>
                    <a:pt x="0" y="9224250"/>
                  </a:lnTo>
                  <a:close/>
                </a:path>
              </a:pathLst>
            </a:custGeom>
            <a:solidFill>
              <a:schemeClr val="bg1"/>
            </a:solidFill>
            <a:ln w="762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Forma libre 6">
              <a:extLst>
                <a:ext uri="{FF2B5EF4-FFF2-40B4-BE49-F238E27FC236}">
                  <a16:creationId xmlns:a16="http://schemas.microsoft.com/office/drawing/2014/main" id="{107D1D00-12D8-1A38-D2D5-0B16FE3B8F45}"/>
                </a:ext>
              </a:extLst>
            </p:cNvPr>
            <p:cNvSpPr/>
            <p:nvPr/>
          </p:nvSpPr>
          <p:spPr>
            <a:xfrm rot="18900000">
              <a:off x="8924532" y="956981"/>
              <a:ext cx="3123324" cy="3123324"/>
            </a:xfrm>
            <a:custGeom>
              <a:avLst/>
              <a:gdLst>
                <a:gd name="connsiteX0" fmla="*/ 0 w 6246647"/>
                <a:gd name="connsiteY0" fmla="*/ 0 h 6246647"/>
                <a:gd name="connsiteX1" fmla="*/ 6246648 w 6246647"/>
                <a:gd name="connsiteY1" fmla="*/ 0 h 6246647"/>
                <a:gd name="connsiteX2" fmla="*/ 6246648 w 6246647"/>
                <a:gd name="connsiteY2" fmla="*/ 6246648 h 6246647"/>
                <a:gd name="connsiteX3" fmla="*/ 0 w 6246647"/>
                <a:gd name="connsiteY3" fmla="*/ 6246648 h 6246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6647" h="6246647">
                  <a:moveTo>
                    <a:pt x="0" y="0"/>
                  </a:moveTo>
                  <a:lnTo>
                    <a:pt x="6246648" y="0"/>
                  </a:lnTo>
                  <a:lnTo>
                    <a:pt x="6246648" y="6246648"/>
                  </a:lnTo>
                  <a:lnTo>
                    <a:pt x="0" y="6246648"/>
                  </a:lnTo>
                  <a:close/>
                </a:path>
              </a:pathLst>
            </a:custGeom>
            <a:solidFill>
              <a:schemeClr val="accent4"/>
            </a:solidFill>
            <a:ln w="76200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Forma libre 7">
              <a:extLst>
                <a:ext uri="{FF2B5EF4-FFF2-40B4-BE49-F238E27FC236}">
                  <a16:creationId xmlns:a16="http://schemas.microsoft.com/office/drawing/2014/main" id="{65DBECF8-FBDB-E197-62C9-4EF161C4AAEA}"/>
                </a:ext>
              </a:extLst>
            </p:cNvPr>
            <p:cNvSpPr/>
            <p:nvPr/>
          </p:nvSpPr>
          <p:spPr>
            <a:xfrm rot="18900000">
              <a:off x="9668829" y="1701278"/>
              <a:ext cx="1634729" cy="1634729"/>
            </a:xfrm>
            <a:custGeom>
              <a:avLst/>
              <a:gdLst>
                <a:gd name="connsiteX0" fmla="*/ 0 w 3269458"/>
                <a:gd name="connsiteY0" fmla="*/ 0 h 3269458"/>
                <a:gd name="connsiteX1" fmla="*/ 3269459 w 3269458"/>
                <a:gd name="connsiteY1" fmla="*/ 0 h 3269458"/>
                <a:gd name="connsiteX2" fmla="*/ 3269459 w 3269458"/>
                <a:gd name="connsiteY2" fmla="*/ 3269459 h 3269458"/>
                <a:gd name="connsiteX3" fmla="*/ 0 w 3269458"/>
                <a:gd name="connsiteY3" fmla="*/ 3269459 h 3269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9458" h="3269458">
                  <a:moveTo>
                    <a:pt x="0" y="0"/>
                  </a:moveTo>
                  <a:lnTo>
                    <a:pt x="3269459" y="0"/>
                  </a:lnTo>
                  <a:lnTo>
                    <a:pt x="3269459" y="3269459"/>
                  </a:lnTo>
                  <a:lnTo>
                    <a:pt x="0" y="3269459"/>
                  </a:lnTo>
                  <a:close/>
                </a:path>
              </a:pathLst>
            </a:custGeom>
            <a:solidFill>
              <a:schemeClr val="bg1"/>
            </a:solidFill>
            <a:ln w="7620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s-SV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C6D41849-4596-B19F-1C61-C46AB9CFC055}"/>
              </a:ext>
            </a:extLst>
          </p:cNvPr>
          <p:cNvSpPr txBox="1"/>
          <p:nvPr/>
        </p:nvSpPr>
        <p:spPr>
          <a:xfrm>
            <a:off x="2253972" y="225623"/>
            <a:ext cx="6119054" cy="646317"/>
          </a:xfrm>
          <a:prstGeom prst="rect">
            <a:avLst/>
          </a:prstGeom>
        </p:spPr>
        <p:txBody>
          <a:bodyPr spcFirstLastPara="1" wrap="square" lIns="45713" tIns="45713" rIns="45713" bIns="45713" anchor="b" anchorCtr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7500" b="1" i="0" spc="-100" baseline="0">
                <a:solidFill>
                  <a:schemeClr val="tx2"/>
                </a:solidFill>
                <a:latin typeface="Be Vietnam Pro SemiBold"/>
                <a:ea typeface="Be Vietnam Pro SemiBold"/>
                <a:cs typeface="Be Vietnam Pro SemiBold"/>
              </a:defRPr>
            </a:lvl1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Slide Title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D86836A-1522-365B-85C9-BBF60BE271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910" y="2539485"/>
            <a:ext cx="1741258" cy="116037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EC5569D-AEA7-C53F-B6F2-0BC0B451BC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62965" y="2539486"/>
            <a:ext cx="870214" cy="11603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75CFD58-F0B9-A200-F5DD-3E99E9D04C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4128" y="1277164"/>
            <a:ext cx="1234954" cy="767023"/>
          </a:xfrm>
          <a:prstGeom prst="rect">
            <a:avLst/>
          </a:prstGeom>
          <a:ln>
            <a:noFill/>
          </a:ln>
        </p:spPr>
      </p:pic>
      <p:sp>
        <p:nvSpPr>
          <p:cNvPr id="5" name="Google Shape;93;p1">
            <a:extLst>
              <a:ext uri="{FF2B5EF4-FFF2-40B4-BE49-F238E27FC236}">
                <a16:creationId xmlns:a16="http://schemas.microsoft.com/office/drawing/2014/main" id="{DA941490-695F-3DAA-F7C5-C6B865D35A1D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Image Credit: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Kevinsphotos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, Jana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Bránecká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 and Marcel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Langthim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 from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Pixabay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Arial"/>
              </a:rPr>
              <a:t>. 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A2371CB4-0461-C399-3BB3-7164260897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</p:spPr>
        <p:txBody>
          <a:bodyPr/>
          <a:lstStyle/>
          <a:p>
            <a:fld id="{3C4C2121-6C30-4D34-B842-76C3D4FDAF6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60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8F6298B-5407-A6F3-FA9C-4E898ECD7827}"/>
              </a:ext>
            </a:extLst>
          </p:cNvPr>
          <p:cNvSpPr/>
          <p:nvPr/>
        </p:nvSpPr>
        <p:spPr>
          <a:xfrm>
            <a:off x="1588" y="4483509"/>
            <a:ext cx="12188825" cy="2374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E23A46A-9921-850A-4FC8-E39C44FBCF25}"/>
              </a:ext>
            </a:extLst>
          </p:cNvPr>
          <p:cNvGrpSpPr/>
          <p:nvPr/>
        </p:nvGrpSpPr>
        <p:grpSpPr>
          <a:xfrm rot="6236840" flipH="1">
            <a:off x="8640621" y="5181931"/>
            <a:ext cx="4190991" cy="972900"/>
            <a:chOff x="10855861" y="9782460"/>
            <a:chExt cx="12654031" cy="2937515"/>
          </a:xfrm>
          <a:solidFill>
            <a:schemeClr val="accent6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3CE6B31-67AA-4C34-AE0D-5AEAF99A27C6}"/>
                </a:ext>
              </a:extLst>
            </p:cNvPr>
            <p:cNvSpPr/>
            <p:nvPr/>
          </p:nvSpPr>
          <p:spPr>
            <a:xfrm rot="19324844">
              <a:off x="10855861" y="9782460"/>
              <a:ext cx="12654031" cy="590550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AA3419-9CD6-35B3-5809-B6DBFEF69EC4}"/>
                </a:ext>
              </a:extLst>
            </p:cNvPr>
            <p:cNvSpPr/>
            <p:nvPr/>
          </p:nvSpPr>
          <p:spPr>
            <a:xfrm rot="19324844">
              <a:off x="12299991" y="10800051"/>
              <a:ext cx="11039465" cy="590550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848C232-FB58-D96F-5EB9-70495441D667}"/>
                </a:ext>
              </a:extLst>
            </p:cNvPr>
            <p:cNvSpPr/>
            <p:nvPr/>
          </p:nvSpPr>
          <p:spPr>
            <a:xfrm rot="19324844">
              <a:off x="13109941" y="12129425"/>
              <a:ext cx="10133926" cy="590550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91D0C44-3340-DAD6-6800-B63E885B3220}"/>
              </a:ext>
            </a:extLst>
          </p:cNvPr>
          <p:cNvCxnSpPr>
            <a:cxnSpLocks/>
          </p:cNvCxnSpPr>
          <p:nvPr/>
        </p:nvCxnSpPr>
        <p:spPr>
          <a:xfrm flipH="1">
            <a:off x="7960627" y="1128492"/>
            <a:ext cx="1" cy="2510447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B52807-E3E8-F548-F9A4-1FBF0051E8E3}"/>
              </a:ext>
            </a:extLst>
          </p:cNvPr>
          <p:cNvCxnSpPr>
            <a:cxnSpLocks/>
          </p:cNvCxnSpPr>
          <p:nvPr/>
        </p:nvCxnSpPr>
        <p:spPr>
          <a:xfrm flipH="1">
            <a:off x="4605397" y="1128492"/>
            <a:ext cx="1" cy="2510447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47BAAB3-BEAC-0391-3C96-3F6AC3B1C4A9}"/>
              </a:ext>
            </a:extLst>
          </p:cNvPr>
          <p:cNvCxnSpPr>
            <a:cxnSpLocks/>
          </p:cNvCxnSpPr>
          <p:nvPr/>
        </p:nvCxnSpPr>
        <p:spPr>
          <a:xfrm flipH="1">
            <a:off x="893233" y="1128492"/>
            <a:ext cx="1" cy="2510447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2D855718-4F37-1BC8-515B-C3558FAE80CF}"/>
              </a:ext>
            </a:extLst>
          </p:cNvPr>
          <p:cNvSpPr/>
          <p:nvPr/>
        </p:nvSpPr>
        <p:spPr>
          <a:xfrm>
            <a:off x="762000" y="866026"/>
            <a:ext cx="262467" cy="262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56DDE55-46E4-D307-ED1E-C2F8CB15700E}"/>
              </a:ext>
            </a:extLst>
          </p:cNvPr>
          <p:cNvSpPr/>
          <p:nvPr/>
        </p:nvSpPr>
        <p:spPr>
          <a:xfrm>
            <a:off x="762000" y="2464810"/>
            <a:ext cx="262467" cy="2624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DA9F3B6-7F72-54AF-F613-E8ADF485F24E}"/>
              </a:ext>
            </a:extLst>
          </p:cNvPr>
          <p:cNvSpPr/>
          <p:nvPr/>
        </p:nvSpPr>
        <p:spPr>
          <a:xfrm>
            <a:off x="4474164" y="866026"/>
            <a:ext cx="262467" cy="2624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1AFFB46-9E3F-B82C-1EEA-BD0CA234169F}"/>
              </a:ext>
            </a:extLst>
          </p:cNvPr>
          <p:cNvSpPr/>
          <p:nvPr/>
        </p:nvSpPr>
        <p:spPr>
          <a:xfrm>
            <a:off x="4474164" y="2464810"/>
            <a:ext cx="262467" cy="26246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4131059-85D1-AD45-AE13-ABDEB303E3CF}"/>
              </a:ext>
            </a:extLst>
          </p:cNvPr>
          <p:cNvSpPr/>
          <p:nvPr/>
        </p:nvSpPr>
        <p:spPr>
          <a:xfrm>
            <a:off x="7829394" y="866026"/>
            <a:ext cx="262467" cy="2624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EDFB8A5-99AD-11C8-DC1F-0476B9155A34}"/>
              </a:ext>
            </a:extLst>
          </p:cNvPr>
          <p:cNvSpPr/>
          <p:nvPr/>
        </p:nvSpPr>
        <p:spPr>
          <a:xfrm>
            <a:off x="7829394" y="2464810"/>
            <a:ext cx="262467" cy="262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4C167E-EB0D-652F-A322-358618DEA1B2}"/>
              </a:ext>
            </a:extLst>
          </p:cNvPr>
          <p:cNvSpPr txBox="1"/>
          <p:nvPr/>
        </p:nvSpPr>
        <p:spPr>
          <a:xfrm>
            <a:off x="1097024" y="1189620"/>
            <a:ext cx="3282669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D59138-48A0-FFC7-C33F-CDC967776B96}"/>
              </a:ext>
            </a:extLst>
          </p:cNvPr>
          <p:cNvSpPr txBox="1"/>
          <p:nvPr/>
        </p:nvSpPr>
        <p:spPr>
          <a:xfrm>
            <a:off x="1097024" y="2759553"/>
            <a:ext cx="3282668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C41F82-72B3-DBB9-F87B-71CE6B26ECF1}"/>
              </a:ext>
            </a:extLst>
          </p:cNvPr>
          <p:cNvSpPr txBox="1"/>
          <p:nvPr/>
        </p:nvSpPr>
        <p:spPr>
          <a:xfrm>
            <a:off x="4881284" y="1189620"/>
            <a:ext cx="2853637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34B246-6719-E4F5-1DED-7B352D54BC78}"/>
              </a:ext>
            </a:extLst>
          </p:cNvPr>
          <p:cNvSpPr txBox="1"/>
          <p:nvPr/>
        </p:nvSpPr>
        <p:spPr>
          <a:xfrm>
            <a:off x="4881284" y="2759553"/>
            <a:ext cx="2931025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9AE1F7-EBBB-7B4B-751E-509409FBC9E1}"/>
              </a:ext>
            </a:extLst>
          </p:cNvPr>
          <p:cNvSpPr txBox="1"/>
          <p:nvPr/>
        </p:nvSpPr>
        <p:spPr>
          <a:xfrm>
            <a:off x="8223091" y="1189620"/>
            <a:ext cx="3513613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4DB83F-ECBA-D8CA-7DE0-47D3486F3F9E}"/>
              </a:ext>
            </a:extLst>
          </p:cNvPr>
          <p:cNvSpPr txBox="1"/>
          <p:nvPr/>
        </p:nvSpPr>
        <p:spPr>
          <a:xfrm>
            <a:off x="8223091" y="2759553"/>
            <a:ext cx="3595574" cy="3261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25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Elaborate 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15DC5F-1143-2C6C-C9E0-C5FCA78E9400}"/>
              </a:ext>
            </a:extLst>
          </p:cNvPr>
          <p:cNvSpPr txBox="1"/>
          <p:nvPr/>
        </p:nvSpPr>
        <p:spPr>
          <a:xfrm>
            <a:off x="1097024" y="759694"/>
            <a:ext cx="3341811" cy="42992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B3748C-69FC-D040-F0FB-9B67865491D4}"/>
              </a:ext>
            </a:extLst>
          </p:cNvPr>
          <p:cNvSpPr txBox="1"/>
          <p:nvPr/>
        </p:nvSpPr>
        <p:spPr>
          <a:xfrm>
            <a:off x="1097025" y="2325333"/>
            <a:ext cx="2519993" cy="434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22A505-1C8C-6703-5DD7-5E8AB65E81CF}"/>
              </a:ext>
            </a:extLst>
          </p:cNvPr>
          <p:cNvSpPr txBox="1"/>
          <p:nvPr/>
        </p:nvSpPr>
        <p:spPr>
          <a:xfrm>
            <a:off x="4881284" y="755399"/>
            <a:ext cx="2519996" cy="434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F41EE8-9BEB-796A-7D81-9A7E559E31CC}"/>
              </a:ext>
            </a:extLst>
          </p:cNvPr>
          <p:cNvSpPr txBox="1"/>
          <p:nvPr/>
        </p:nvSpPr>
        <p:spPr>
          <a:xfrm>
            <a:off x="4881284" y="2325333"/>
            <a:ext cx="2519993" cy="434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2786D2-8AB3-663C-ED02-EEFDA6B6158D}"/>
              </a:ext>
            </a:extLst>
          </p:cNvPr>
          <p:cNvSpPr txBox="1"/>
          <p:nvPr/>
        </p:nvSpPr>
        <p:spPr>
          <a:xfrm>
            <a:off x="8223091" y="755399"/>
            <a:ext cx="2519996" cy="434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C52C82-738C-9F17-636C-0BF4404D2285}"/>
              </a:ext>
            </a:extLst>
          </p:cNvPr>
          <p:cNvSpPr txBox="1"/>
          <p:nvPr/>
        </p:nvSpPr>
        <p:spPr>
          <a:xfrm>
            <a:off x="8223091" y="2325333"/>
            <a:ext cx="3251152" cy="434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Space Grotesk" pitchFamily="2" charset="77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15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Key point 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BE3658-201B-712E-867E-2EB391195D5B}"/>
              </a:ext>
            </a:extLst>
          </p:cNvPr>
          <p:cNvSpPr txBox="1"/>
          <p:nvPr/>
        </p:nvSpPr>
        <p:spPr>
          <a:xfrm>
            <a:off x="1381819" y="4504043"/>
            <a:ext cx="8964303" cy="5355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defRPr sz="7400" b="1">
                <a:solidFill>
                  <a:schemeClr val="tx2"/>
                </a:solidFill>
                <a:latin typeface="Montserrat" pitchFamily="2" charset="77"/>
                <a:ea typeface="Arimo" panose="020B0604020202020204" pitchFamily="34" charset="0"/>
                <a:cs typeface="Arimo" panose="020B0604020202020204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1600" b="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Analyst’s Comments: You can insert your photo to the frame on the left-hand side, in addition to your analysis. Remember that a professional image increases trust and builds bonding with your audience.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8978687-8107-8C60-526A-BC2EB7A0F8D7}"/>
              </a:ext>
            </a:extLst>
          </p:cNvPr>
          <p:cNvGrpSpPr/>
          <p:nvPr/>
        </p:nvGrpSpPr>
        <p:grpSpPr>
          <a:xfrm rot="6236840" flipV="1">
            <a:off x="9783977" y="-819485"/>
            <a:ext cx="4190991" cy="972900"/>
            <a:chOff x="10855861" y="9782460"/>
            <a:chExt cx="12654031" cy="2937515"/>
          </a:xfrm>
          <a:solidFill>
            <a:schemeClr val="accent4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D186830-4F60-7F66-29BC-C2F1A4C02DC5}"/>
                </a:ext>
              </a:extLst>
            </p:cNvPr>
            <p:cNvSpPr/>
            <p:nvPr/>
          </p:nvSpPr>
          <p:spPr>
            <a:xfrm rot="19324844">
              <a:off x="10855861" y="9782460"/>
              <a:ext cx="12654031" cy="5905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54E4C9F-B39A-1CBE-95DE-18EA69AEADF2}"/>
                </a:ext>
              </a:extLst>
            </p:cNvPr>
            <p:cNvSpPr/>
            <p:nvPr/>
          </p:nvSpPr>
          <p:spPr>
            <a:xfrm rot="19324844">
              <a:off x="12299991" y="10800051"/>
              <a:ext cx="11039465" cy="5905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1A05AA0-A542-0C5D-5447-42D6A257B60A}"/>
                </a:ext>
              </a:extLst>
            </p:cNvPr>
            <p:cNvSpPr/>
            <p:nvPr/>
          </p:nvSpPr>
          <p:spPr>
            <a:xfrm rot="19324844">
              <a:off x="13109941" y="12129425"/>
              <a:ext cx="10133926" cy="5905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Graphic 17">
            <a:extLst>
              <a:ext uri="{FF2B5EF4-FFF2-40B4-BE49-F238E27FC236}">
                <a16:creationId xmlns:a16="http://schemas.microsoft.com/office/drawing/2014/main" id="{8BA66DB9-AE56-8724-A623-494C6C6798A8}"/>
              </a:ext>
            </a:extLst>
          </p:cNvPr>
          <p:cNvSpPr/>
          <p:nvPr/>
        </p:nvSpPr>
        <p:spPr>
          <a:xfrm>
            <a:off x="297810" y="3865213"/>
            <a:ext cx="565171" cy="540986"/>
          </a:xfrm>
          <a:custGeom>
            <a:avLst/>
            <a:gdLst>
              <a:gd name="connsiteX0" fmla="*/ 182718 w 182718"/>
              <a:gd name="connsiteY0" fmla="*/ 75283 h 174899"/>
              <a:gd name="connsiteX1" fmla="*/ 182718 w 182718"/>
              <a:gd name="connsiteY1" fmla="*/ 70218 h 174899"/>
              <a:gd name="connsiteX2" fmla="*/ 168362 w 182718"/>
              <a:gd name="connsiteY2" fmla="*/ 55861 h 174899"/>
              <a:gd name="connsiteX3" fmla="*/ 102624 w 182718"/>
              <a:gd name="connsiteY3" fmla="*/ 55861 h 174899"/>
              <a:gd name="connsiteX4" fmla="*/ 95665 w 182718"/>
              <a:gd name="connsiteY4" fmla="*/ 17582 h 174899"/>
              <a:gd name="connsiteX5" fmla="*/ 79986 w 182718"/>
              <a:gd name="connsiteY5" fmla="*/ 1660 h 174899"/>
              <a:gd name="connsiteX6" fmla="*/ 58687 w 182718"/>
              <a:gd name="connsiteY6" fmla="*/ 2832 h 174899"/>
              <a:gd name="connsiteX7" fmla="*/ 45392 w 182718"/>
              <a:gd name="connsiteY7" fmla="*/ 36441 h 174899"/>
              <a:gd name="connsiteX8" fmla="*/ 46911 w 182718"/>
              <a:gd name="connsiteY8" fmla="*/ 59854 h 174899"/>
              <a:gd name="connsiteX9" fmla="*/ 45606 w 182718"/>
              <a:gd name="connsiteY9" fmla="*/ 60664 h 174899"/>
              <a:gd name="connsiteX10" fmla="*/ 35903 w 182718"/>
              <a:gd name="connsiteY10" fmla="*/ 72854 h 174899"/>
              <a:gd name="connsiteX11" fmla="*/ 11762 w 182718"/>
              <a:gd name="connsiteY11" fmla="*/ 72854 h 174899"/>
              <a:gd name="connsiteX12" fmla="*/ 0 w 182718"/>
              <a:gd name="connsiteY12" fmla="*/ 84616 h 174899"/>
              <a:gd name="connsiteX13" fmla="*/ 0 w 182718"/>
              <a:gd name="connsiteY13" fmla="*/ 146096 h 174899"/>
              <a:gd name="connsiteX14" fmla="*/ 11762 w 182718"/>
              <a:gd name="connsiteY14" fmla="*/ 157858 h 174899"/>
              <a:gd name="connsiteX15" fmla="*/ 35899 w 182718"/>
              <a:gd name="connsiteY15" fmla="*/ 157858 h 174899"/>
              <a:gd name="connsiteX16" fmla="*/ 60974 w 182718"/>
              <a:gd name="connsiteY16" fmla="*/ 174849 h 174899"/>
              <a:gd name="connsiteX17" fmla="*/ 144571 w 182718"/>
              <a:gd name="connsiteY17" fmla="*/ 174849 h 174899"/>
              <a:gd name="connsiteX18" fmla="*/ 144812 w 182718"/>
              <a:gd name="connsiteY18" fmla="*/ 174825 h 174899"/>
              <a:gd name="connsiteX19" fmla="*/ 146291 w 182718"/>
              <a:gd name="connsiteY19" fmla="*/ 174900 h 174899"/>
              <a:gd name="connsiteX20" fmla="*/ 168362 w 182718"/>
              <a:gd name="connsiteY20" fmla="*/ 174900 h 174899"/>
              <a:gd name="connsiteX21" fmla="*/ 182718 w 182718"/>
              <a:gd name="connsiteY21" fmla="*/ 160544 h 174899"/>
              <a:gd name="connsiteX22" fmla="*/ 182718 w 182718"/>
              <a:gd name="connsiteY22" fmla="*/ 155479 h 174899"/>
              <a:gd name="connsiteX23" fmla="*/ 176682 w 182718"/>
              <a:gd name="connsiteY23" fmla="*/ 143801 h 174899"/>
              <a:gd name="connsiteX24" fmla="*/ 182718 w 182718"/>
              <a:gd name="connsiteY24" fmla="*/ 132122 h 174899"/>
              <a:gd name="connsiteX25" fmla="*/ 182718 w 182718"/>
              <a:gd name="connsiteY25" fmla="*/ 127060 h 174899"/>
              <a:gd name="connsiteX26" fmla="*/ 176682 w 182718"/>
              <a:gd name="connsiteY26" fmla="*/ 115381 h 174899"/>
              <a:gd name="connsiteX27" fmla="*/ 182718 w 182718"/>
              <a:gd name="connsiteY27" fmla="*/ 103703 h 174899"/>
              <a:gd name="connsiteX28" fmla="*/ 182718 w 182718"/>
              <a:gd name="connsiteY28" fmla="*/ 98638 h 174899"/>
              <a:gd name="connsiteX29" fmla="*/ 176682 w 182718"/>
              <a:gd name="connsiteY29" fmla="*/ 86961 h 174899"/>
              <a:gd name="connsiteX30" fmla="*/ 182718 w 182718"/>
              <a:gd name="connsiteY30" fmla="*/ 75283 h 174899"/>
              <a:gd name="connsiteX31" fmla="*/ 40343 w 182718"/>
              <a:gd name="connsiteY31" fmla="*/ 154374 h 174899"/>
              <a:gd name="connsiteX32" fmla="*/ 39752 w 182718"/>
              <a:gd name="connsiteY32" fmla="*/ 152500 h 174899"/>
              <a:gd name="connsiteX33" fmla="*/ 11762 w 182718"/>
              <a:gd name="connsiteY33" fmla="*/ 152500 h 174899"/>
              <a:gd name="connsiteX34" fmla="*/ 5358 w 182718"/>
              <a:gd name="connsiteY34" fmla="*/ 146096 h 174899"/>
              <a:gd name="connsiteX35" fmla="*/ 5358 w 182718"/>
              <a:gd name="connsiteY35" fmla="*/ 84616 h 174899"/>
              <a:gd name="connsiteX36" fmla="*/ 11762 w 182718"/>
              <a:gd name="connsiteY36" fmla="*/ 78211 h 174899"/>
              <a:gd name="connsiteX37" fmla="*/ 39752 w 182718"/>
              <a:gd name="connsiteY37" fmla="*/ 78211 h 174899"/>
              <a:gd name="connsiteX38" fmla="*/ 40343 w 182718"/>
              <a:gd name="connsiteY38" fmla="*/ 76338 h 174899"/>
              <a:gd name="connsiteX39" fmla="*/ 48543 w 182718"/>
              <a:gd name="connsiteY39" fmla="*/ 65143 h 174899"/>
              <a:gd name="connsiteX40" fmla="*/ 50619 w 182718"/>
              <a:gd name="connsiteY40" fmla="*/ 63858 h 174899"/>
              <a:gd name="connsiteX41" fmla="*/ 50724 w 182718"/>
              <a:gd name="connsiteY41" fmla="*/ 63777 h 174899"/>
              <a:gd name="connsiteX42" fmla="*/ 50954 w 182718"/>
              <a:gd name="connsiteY42" fmla="*/ 63600 h 174899"/>
              <a:gd name="connsiteX43" fmla="*/ 51132 w 182718"/>
              <a:gd name="connsiteY43" fmla="*/ 63432 h 174899"/>
              <a:gd name="connsiteX44" fmla="*/ 51310 w 182718"/>
              <a:gd name="connsiteY44" fmla="*/ 63228 h 174899"/>
              <a:gd name="connsiteX45" fmla="*/ 51460 w 182718"/>
              <a:gd name="connsiteY45" fmla="*/ 63017 h 174899"/>
              <a:gd name="connsiteX46" fmla="*/ 51587 w 182718"/>
              <a:gd name="connsiteY46" fmla="*/ 62794 h 174899"/>
              <a:gd name="connsiteX47" fmla="*/ 51700 w 182718"/>
              <a:gd name="connsiteY47" fmla="*/ 62540 h 174899"/>
              <a:gd name="connsiteX48" fmla="*/ 51756 w 182718"/>
              <a:gd name="connsiteY48" fmla="*/ 62413 h 174899"/>
              <a:gd name="connsiteX49" fmla="*/ 51815 w 182718"/>
              <a:gd name="connsiteY49" fmla="*/ 62198 h 174899"/>
              <a:gd name="connsiteX50" fmla="*/ 51817 w 182718"/>
              <a:gd name="connsiteY50" fmla="*/ 62191 h 174899"/>
              <a:gd name="connsiteX51" fmla="*/ 50429 w 182718"/>
              <a:gd name="connsiteY51" fmla="*/ 34613 h 174899"/>
              <a:gd name="connsiteX52" fmla="*/ 60972 w 182718"/>
              <a:gd name="connsiteY52" fmla="*/ 7677 h 174899"/>
              <a:gd name="connsiteX53" fmla="*/ 78070 w 182718"/>
              <a:gd name="connsiteY53" fmla="*/ 6664 h 174899"/>
              <a:gd name="connsiteX54" fmla="*/ 90728 w 182718"/>
              <a:gd name="connsiteY54" fmla="*/ 19661 h 174899"/>
              <a:gd name="connsiteX55" fmla="*/ 96384 w 182718"/>
              <a:gd name="connsiteY55" fmla="*/ 63727 h 174899"/>
              <a:gd name="connsiteX56" fmla="*/ 98539 w 182718"/>
              <a:gd name="connsiteY56" fmla="*/ 70530 h 174899"/>
              <a:gd name="connsiteX57" fmla="*/ 105307 w 182718"/>
              <a:gd name="connsiteY57" fmla="*/ 97205 h 174899"/>
              <a:gd name="connsiteX58" fmla="*/ 69317 w 182718"/>
              <a:gd name="connsiteY58" fmla="*/ 133194 h 174899"/>
              <a:gd name="connsiteX59" fmla="*/ 66638 w 182718"/>
              <a:gd name="connsiteY59" fmla="*/ 135872 h 174899"/>
              <a:gd name="connsiteX60" fmla="*/ 69317 w 182718"/>
              <a:gd name="connsiteY60" fmla="*/ 138552 h 174899"/>
              <a:gd name="connsiteX61" fmla="*/ 110664 w 182718"/>
              <a:gd name="connsiteY61" fmla="*/ 97205 h 174899"/>
              <a:gd name="connsiteX62" fmla="*/ 102551 w 182718"/>
              <a:gd name="connsiteY62" fmla="*/ 66979 h 174899"/>
              <a:gd name="connsiteX63" fmla="*/ 101700 w 182718"/>
              <a:gd name="connsiteY63" fmla="*/ 64393 h 174899"/>
              <a:gd name="connsiteX64" fmla="*/ 102084 w 182718"/>
              <a:gd name="connsiteY64" fmla="*/ 61219 h 174899"/>
              <a:gd name="connsiteX65" fmla="*/ 131025 w 182718"/>
              <a:gd name="connsiteY65" fmla="*/ 61219 h 174899"/>
              <a:gd name="connsiteX66" fmla="*/ 126442 w 182718"/>
              <a:gd name="connsiteY66" fmla="*/ 72751 h 174899"/>
              <a:gd name="connsiteX67" fmla="*/ 131046 w 182718"/>
              <a:gd name="connsiteY67" fmla="*/ 84305 h 174899"/>
              <a:gd name="connsiteX68" fmla="*/ 114600 w 182718"/>
              <a:gd name="connsiteY68" fmla="*/ 101170 h 174899"/>
              <a:gd name="connsiteX69" fmla="*/ 126039 w 182718"/>
              <a:gd name="connsiteY69" fmla="*/ 117140 h 174899"/>
              <a:gd name="connsiteX70" fmla="*/ 120521 w 182718"/>
              <a:gd name="connsiteY70" fmla="*/ 129591 h 174899"/>
              <a:gd name="connsiteX71" fmla="*/ 134263 w 182718"/>
              <a:gd name="connsiteY71" fmla="*/ 146175 h 174899"/>
              <a:gd name="connsiteX72" fmla="*/ 129402 w 182718"/>
              <a:gd name="connsiteY72" fmla="*/ 158011 h 174899"/>
              <a:gd name="connsiteX73" fmla="*/ 133940 w 182718"/>
              <a:gd name="connsiteY73" fmla="*/ 169491 h 174899"/>
              <a:gd name="connsiteX74" fmla="*/ 60974 w 182718"/>
              <a:gd name="connsiteY74" fmla="*/ 169491 h 174899"/>
              <a:gd name="connsiteX75" fmla="*/ 40343 w 182718"/>
              <a:gd name="connsiteY75" fmla="*/ 154374 h 174899"/>
              <a:gd name="connsiteX76" fmla="*/ 177360 w 182718"/>
              <a:gd name="connsiteY76" fmla="*/ 155479 h 174899"/>
              <a:gd name="connsiteX77" fmla="*/ 177360 w 182718"/>
              <a:gd name="connsiteY77" fmla="*/ 160544 h 174899"/>
              <a:gd name="connsiteX78" fmla="*/ 168362 w 182718"/>
              <a:gd name="connsiteY78" fmla="*/ 169542 h 174899"/>
              <a:gd name="connsiteX79" fmla="*/ 146291 w 182718"/>
              <a:gd name="connsiteY79" fmla="*/ 169542 h 174899"/>
              <a:gd name="connsiteX80" fmla="*/ 134760 w 182718"/>
              <a:gd name="connsiteY80" fmla="*/ 158012 h 174899"/>
              <a:gd name="connsiteX81" fmla="*/ 146291 w 182718"/>
              <a:gd name="connsiteY81" fmla="*/ 146480 h 174899"/>
              <a:gd name="connsiteX82" fmla="*/ 168362 w 182718"/>
              <a:gd name="connsiteY82" fmla="*/ 146480 h 174899"/>
              <a:gd name="connsiteX83" fmla="*/ 177360 w 182718"/>
              <a:gd name="connsiteY83" fmla="*/ 155479 h 174899"/>
              <a:gd name="connsiteX84" fmla="*/ 177360 w 182718"/>
              <a:gd name="connsiteY84" fmla="*/ 127060 h 174899"/>
              <a:gd name="connsiteX85" fmla="*/ 177360 w 182718"/>
              <a:gd name="connsiteY85" fmla="*/ 132123 h 174899"/>
              <a:gd name="connsiteX86" fmla="*/ 168362 w 182718"/>
              <a:gd name="connsiteY86" fmla="*/ 141122 h 174899"/>
              <a:gd name="connsiteX87" fmla="*/ 137410 w 182718"/>
              <a:gd name="connsiteY87" fmla="*/ 141122 h 174899"/>
              <a:gd name="connsiteX88" fmla="*/ 125879 w 182718"/>
              <a:gd name="connsiteY88" fmla="*/ 129592 h 174899"/>
              <a:gd name="connsiteX89" fmla="*/ 137410 w 182718"/>
              <a:gd name="connsiteY89" fmla="*/ 118061 h 174899"/>
              <a:gd name="connsiteX90" fmla="*/ 168362 w 182718"/>
              <a:gd name="connsiteY90" fmla="*/ 118061 h 174899"/>
              <a:gd name="connsiteX91" fmla="*/ 177360 w 182718"/>
              <a:gd name="connsiteY91" fmla="*/ 127060 h 174899"/>
              <a:gd name="connsiteX92" fmla="*/ 177360 w 182718"/>
              <a:gd name="connsiteY92" fmla="*/ 98638 h 174899"/>
              <a:gd name="connsiteX93" fmla="*/ 177360 w 182718"/>
              <a:gd name="connsiteY93" fmla="*/ 103703 h 174899"/>
              <a:gd name="connsiteX94" fmla="*/ 168362 w 182718"/>
              <a:gd name="connsiteY94" fmla="*/ 112703 h 174899"/>
              <a:gd name="connsiteX95" fmla="*/ 131489 w 182718"/>
              <a:gd name="connsiteY95" fmla="*/ 112703 h 174899"/>
              <a:gd name="connsiteX96" fmla="*/ 119958 w 182718"/>
              <a:gd name="connsiteY96" fmla="*/ 101171 h 174899"/>
              <a:gd name="connsiteX97" fmla="*/ 131489 w 182718"/>
              <a:gd name="connsiteY97" fmla="*/ 89640 h 174899"/>
              <a:gd name="connsiteX98" fmla="*/ 168362 w 182718"/>
              <a:gd name="connsiteY98" fmla="*/ 89640 h 174899"/>
              <a:gd name="connsiteX99" fmla="*/ 177360 w 182718"/>
              <a:gd name="connsiteY99" fmla="*/ 98638 h 174899"/>
              <a:gd name="connsiteX100" fmla="*/ 177360 w 182718"/>
              <a:gd name="connsiteY100" fmla="*/ 75283 h 174899"/>
              <a:gd name="connsiteX101" fmla="*/ 168362 w 182718"/>
              <a:gd name="connsiteY101" fmla="*/ 84282 h 174899"/>
              <a:gd name="connsiteX102" fmla="*/ 143330 w 182718"/>
              <a:gd name="connsiteY102" fmla="*/ 84282 h 174899"/>
              <a:gd name="connsiteX103" fmla="*/ 131799 w 182718"/>
              <a:gd name="connsiteY103" fmla="*/ 72751 h 174899"/>
              <a:gd name="connsiteX104" fmla="*/ 143330 w 182718"/>
              <a:gd name="connsiteY104" fmla="*/ 61219 h 174899"/>
              <a:gd name="connsiteX105" fmla="*/ 168362 w 182718"/>
              <a:gd name="connsiteY105" fmla="*/ 61219 h 174899"/>
              <a:gd name="connsiteX106" fmla="*/ 177360 w 182718"/>
              <a:gd name="connsiteY106" fmla="*/ 70218 h 174899"/>
              <a:gd name="connsiteX107" fmla="*/ 177360 w 182718"/>
              <a:gd name="connsiteY107" fmla="*/ 75283 h 174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182718" h="174899">
                <a:moveTo>
                  <a:pt x="182718" y="75283"/>
                </a:moveTo>
                <a:lnTo>
                  <a:pt x="182718" y="70218"/>
                </a:lnTo>
                <a:cubicBezTo>
                  <a:pt x="182718" y="62302"/>
                  <a:pt x="176278" y="55861"/>
                  <a:pt x="168362" y="55861"/>
                </a:cubicBezTo>
                <a:lnTo>
                  <a:pt x="102624" y="55861"/>
                </a:lnTo>
                <a:cubicBezTo>
                  <a:pt x="103699" y="43123"/>
                  <a:pt x="102568" y="33974"/>
                  <a:pt x="95665" y="17582"/>
                </a:cubicBezTo>
                <a:cubicBezTo>
                  <a:pt x="92454" y="9957"/>
                  <a:pt x="86886" y="4302"/>
                  <a:pt x="79986" y="1660"/>
                </a:cubicBezTo>
                <a:cubicBezTo>
                  <a:pt x="73292" y="-904"/>
                  <a:pt x="65727" y="-487"/>
                  <a:pt x="58687" y="2832"/>
                </a:cubicBezTo>
                <a:cubicBezTo>
                  <a:pt x="46276" y="8684"/>
                  <a:pt x="40560" y="23132"/>
                  <a:pt x="45392" y="36441"/>
                </a:cubicBezTo>
                <a:cubicBezTo>
                  <a:pt x="48571" y="45195"/>
                  <a:pt x="49041" y="52662"/>
                  <a:pt x="46911" y="59854"/>
                </a:cubicBezTo>
                <a:lnTo>
                  <a:pt x="45606" y="60664"/>
                </a:lnTo>
                <a:cubicBezTo>
                  <a:pt x="41253" y="63683"/>
                  <a:pt x="37860" y="67961"/>
                  <a:pt x="35903" y="72854"/>
                </a:cubicBezTo>
                <a:lnTo>
                  <a:pt x="11762" y="72854"/>
                </a:lnTo>
                <a:cubicBezTo>
                  <a:pt x="5277" y="72854"/>
                  <a:pt x="0" y="78129"/>
                  <a:pt x="0" y="84616"/>
                </a:cubicBezTo>
                <a:lnTo>
                  <a:pt x="0" y="146096"/>
                </a:lnTo>
                <a:cubicBezTo>
                  <a:pt x="0" y="152582"/>
                  <a:pt x="5277" y="157858"/>
                  <a:pt x="11762" y="157858"/>
                </a:cubicBezTo>
                <a:lnTo>
                  <a:pt x="35899" y="157858"/>
                </a:lnTo>
                <a:cubicBezTo>
                  <a:pt x="39965" y="168099"/>
                  <a:pt x="49805" y="174849"/>
                  <a:pt x="60974" y="174849"/>
                </a:cubicBezTo>
                <a:lnTo>
                  <a:pt x="144571" y="174849"/>
                </a:lnTo>
                <a:cubicBezTo>
                  <a:pt x="144653" y="174849"/>
                  <a:pt x="144731" y="174831"/>
                  <a:pt x="144812" y="174825"/>
                </a:cubicBezTo>
                <a:cubicBezTo>
                  <a:pt x="145300" y="174868"/>
                  <a:pt x="145792" y="174900"/>
                  <a:pt x="146291" y="174900"/>
                </a:cubicBezTo>
                <a:lnTo>
                  <a:pt x="168362" y="174900"/>
                </a:lnTo>
                <a:cubicBezTo>
                  <a:pt x="176278" y="174900"/>
                  <a:pt x="182718" y="168460"/>
                  <a:pt x="182718" y="160544"/>
                </a:cubicBezTo>
                <a:lnTo>
                  <a:pt x="182718" y="155479"/>
                </a:lnTo>
                <a:cubicBezTo>
                  <a:pt x="182718" y="150666"/>
                  <a:pt x="180329" y="146407"/>
                  <a:pt x="176682" y="143801"/>
                </a:cubicBezTo>
                <a:cubicBezTo>
                  <a:pt x="180329" y="141195"/>
                  <a:pt x="182718" y="136936"/>
                  <a:pt x="182718" y="132122"/>
                </a:cubicBezTo>
                <a:lnTo>
                  <a:pt x="182718" y="127060"/>
                </a:lnTo>
                <a:cubicBezTo>
                  <a:pt x="182718" y="122246"/>
                  <a:pt x="180329" y="117987"/>
                  <a:pt x="176682" y="115381"/>
                </a:cubicBezTo>
                <a:cubicBezTo>
                  <a:pt x="180329" y="112775"/>
                  <a:pt x="182718" y="108516"/>
                  <a:pt x="182718" y="103703"/>
                </a:cubicBezTo>
                <a:lnTo>
                  <a:pt x="182718" y="98638"/>
                </a:lnTo>
                <a:cubicBezTo>
                  <a:pt x="182718" y="93824"/>
                  <a:pt x="180329" y="89567"/>
                  <a:pt x="176682" y="86961"/>
                </a:cubicBezTo>
                <a:cubicBezTo>
                  <a:pt x="180329" y="84355"/>
                  <a:pt x="182718" y="80097"/>
                  <a:pt x="182718" y="75283"/>
                </a:cubicBezTo>
                <a:close/>
                <a:moveTo>
                  <a:pt x="40343" y="154374"/>
                </a:moveTo>
                <a:lnTo>
                  <a:pt x="39752" y="152500"/>
                </a:lnTo>
                <a:lnTo>
                  <a:pt x="11762" y="152500"/>
                </a:lnTo>
                <a:cubicBezTo>
                  <a:pt x="8230" y="152500"/>
                  <a:pt x="5358" y="149628"/>
                  <a:pt x="5358" y="146096"/>
                </a:cubicBezTo>
                <a:lnTo>
                  <a:pt x="5358" y="84616"/>
                </a:lnTo>
                <a:cubicBezTo>
                  <a:pt x="5358" y="81084"/>
                  <a:pt x="8230" y="78211"/>
                  <a:pt x="11762" y="78211"/>
                </a:cubicBezTo>
                <a:lnTo>
                  <a:pt x="39752" y="78211"/>
                </a:lnTo>
                <a:lnTo>
                  <a:pt x="40343" y="76338"/>
                </a:lnTo>
                <a:cubicBezTo>
                  <a:pt x="41776" y="71797"/>
                  <a:pt x="44729" y="67792"/>
                  <a:pt x="48543" y="65143"/>
                </a:cubicBezTo>
                <a:lnTo>
                  <a:pt x="50619" y="63858"/>
                </a:lnTo>
                <a:cubicBezTo>
                  <a:pt x="50658" y="63834"/>
                  <a:pt x="50687" y="63802"/>
                  <a:pt x="50724" y="63777"/>
                </a:cubicBezTo>
                <a:cubicBezTo>
                  <a:pt x="50804" y="63722"/>
                  <a:pt x="50880" y="63664"/>
                  <a:pt x="50954" y="63600"/>
                </a:cubicBezTo>
                <a:cubicBezTo>
                  <a:pt x="51017" y="63547"/>
                  <a:pt x="51076" y="63491"/>
                  <a:pt x="51132" y="63432"/>
                </a:cubicBezTo>
                <a:cubicBezTo>
                  <a:pt x="51195" y="63367"/>
                  <a:pt x="51254" y="63299"/>
                  <a:pt x="51310" y="63228"/>
                </a:cubicBezTo>
                <a:cubicBezTo>
                  <a:pt x="51364" y="63159"/>
                  <a:pt x="51413" y="63090"/>
                  <a:pt x="51460" y="63017"/>
                </a:cubicBezTo>
                <a:cubicBezTo>
                  <a:pt x="51506" y="62945"/>
                  <a:pt x="51548" y="62871"/>
                  <a:pt x="51587" y="62794"/>
                </a:cubicBezTo>
                <a:cubicBezTo>
                  <a:pt x="51630" y="62711"/>
                  <a:pt x="51666" y="62627"/>
                  <a:pt x="51700" y="62540"/>
                </a:cubicBezTo>
                <a:cubicBezTo>
                  <a:pt x="51716" y="62497"/>
                  <a:pt x="51741" y="62458"/>
                  <a:pt x="51756" y="62413"/>
                </a:cubicBezTo>
                <a:cubicBezTo>
                  <a:pt x="51779" y="62342"/>
                  <a:pt x="51792" y="62269"/>
                  <a:pt x="51815" y="62198"/>
                </a:cubicBezTo>
                <a:cubicBezTo>
                  <a:pt x="51816" y="62196"/>
                  <a:pt x="51817" y="62193"/>
                  <a:pt x="51817" y="62191"/>
                </a:cubicBezTo>
                <a:cubicBezTo>
                  <a:pt x="54534" y="53707"/>
                  <a:pt x="54086" y="44685"/>
                  <a:pt x="50429" y="34613"/>
                </a:cubicBezTo>
                <a:cubicBezTo>
                  <a:pt x="46547" y="23922"/>
                  <a:pt x="51080" y="12343"/>
                  <a:pt x="60972" y="7677"/>
                </a:cubicBezTo>
                <a:cubicBezTo>
                  <a:pt x="66681" y="4990"/>
                  <a:pt x="72752" y="4625"/>
                  <a:pt x="78070" y="6664"/>
                </a:cubicBezTo>
                <a:cubicBezTo>
                  <a:pt x="83593" y="8778"/>
                  <a:pt x="88088" y="13394"/>
                  <a:pt x="90728" y="19661"/>
                </a:cubicBezTo>
                <a:cubicBezTo>
                  <a:pt x="98601" y="38359"/>
                  <a:pt x="98532" y="46596"/>
                  <a:pt x="96384" y="63727"/>
                </a:cubicBezTo>
                <a:cubicBezTo>
                  <a:pt x="96081" y="66160"/>
                  <a:pt x="96865" y="68640"/>
                  <a:pt x="98539" y="70530"/>
                </a:cubicBezTo>
                <a:cubicBezTo>
                  <a:pt x="100574" y="72829"/>
                  <a:pt x="105307" y="80030"/>
                  <a:pt x="105307" y="97205"/>
                </a:cubicBezTo>
                <a:cubicBezTo>
                  <a:pt x="105307" y="117049"/>
                  <a:pt x="89162" y="133194"/>
                  <a:pt x="69317" y="133194"/>
                </a:cubicBezTo>
                <a:cubicBezTo>
                  <a:pt x="67837" y="133194"/>
                  <a:pt x="66638" y="134393"/>
                  <a:pt x="66638" y="135872"/>
                </a:cubicBezTo>
                <a:cubicBezTo>
                  <a:pt x="66638" y="137352"/>
                  <a:pt x="67837" y="138552"/>
                  <a:pt x="69317" y="138552"/>
                </a:cubicBezTo>
                <a:cubicBezTo>
                  <a:pt x="92116" y="138552"/>
                  <a:pt x="110664" y="120003"/>
                  <a:pt x="110664" y="97205"/>
                </a:cubicBezTo>
                <a:cubicBezTo>
                  <a:pt x="110664" y="78881"/>
                  <a:pt x="105581" y="70403"/>
                  <a:pt x="102551" y="66979"/>
                </a:cubicBezTo>
                <a:cubicBezTo>
                  <a:pt x="101897" y="66242"/>
                  <a:pt x="101587" y="65298"/>
                  <a:pt x="101700" y="64393"/>
                </a:cubicBezTo>
                <a:cubicBezTo>
                  <a:pt x="101837" y="63304"/>
                  <a:pt x="101965" y="62248"/>
                  <a:pt x="102084" y="61219"/>
                </a:cubicBezTo>
                <a:lnTo>
                  <a:pt x="131025" y="61219"/>
                </a:lnTo>
                <a:cubicBezTo>
                  <a:pt x="128191" y="64241"/>
                  <a:pt x="126442" y="68291"/>
                  <a:pt x="126442" y="72751"/>
                </a:cubicBezTo>
                <a:cubicBezTo>
                  <a:pt x="126442" y="77221"/>
                  <a:pt x="128200" y="81280"/>
                  <a:pt x="131046" y="84305"/>
                </a:cubicBezTo>
                <a:cubicBezTo>
                  <a:pt x="121939" y="84543"/>
                  <a:pt x="114600" y="92008"/>
                  <a:pt x="114600" y="101170"/>
                </a:cubicBezTo>
                <a:cubicBezTo>
                  <a:pt x="114600" y="108575"/>
                  <a:pt x="119396" y="114866"/>
                  <a:pt x="126039" y="117140"/>
                </a:cubicBezTo>
                <a:cubicBezTo>
                  <a:pt x="122657" y="120231"/>
                  <a:pt x="120521" y="124660"/>
                  <a:pt x="120521" y="129591"/>
                </a:cubicBezTo>
                <a:cubicBezTo>
                  <a:pt x="120521" y="137827"/>
                  <a:pt x="126450" y="144694"/>
                  <a:pt x="134263" y="146175"/>
                </a:cubicBezTo>
                <a:cubicBezTo>
                  <a:pt x="131261" y="149225"/>
                  <a:pt x="129402" y="153404"/>
                  <a:pt x="129402" y="158011"/>
                </a:cubicBezTo>
                <a:cubicBezTo>
                  <a:pt x="129402" y="162446"/>
                  <a:pt x="131134" y="166474"/>
                  <a:pt x="133940" y="169491"/>
                </a:cubicBezTo>
                <a:lnTo>
                  <a:pt x="60974" y="169491"/>
                </a:lnTo>
                <a:cubicBezTo>
                  <a:pt x="51487" y="169491"/>
                  <a:pt x="43196" y="163417"/>
                  <a:pt x="40343" y="154374"/>
                </a:cubicBezTo>
                <a:close/>
                <a:moveTo>
                  <a:pt x="177360" y="155479"/>
                </a:moveTo>
                <a:lnTo>
                  <a:pt x="177360" y="160544"/>
                </a:lnTo>
                <a:cubicBezTo>
                  <a:pt x="177360" y="165506"/>
                  <a:pt x="173324" y="169542"/>
                  <a:pt x="168362" y="169542"/>
                </a:cubicBezTo>
                <a:lnTo>
                  <a:pt x="146291" y="169542"/>
                </a:lnTo>
                <a:cubicBezTo>
                  <a:pt x="139933" y="169542"/>
                  <a:pt x="134760" y="164369"/>
                  <a:pt x="134760" y="158012"/>
                </a:cubicBezTo>
                <a:cubicBezTo>
                  <a:pt x="134760" y="151653"/>
                  <a:pt x="139933" y="146480"/>
                  <a:pt x="146291" y="146480"/>
                </a:cubicBezTo>
                <a:lnTo>
                  <a:pt x="168362" y="146480"/>
                </a:lnTo>
                <a:cubicBezTo>
                  <a:pt x="173325" y="146480"/>
                  <a:pt x="177360" y="150518"/>
                  <a:pt x="177360" y="155479"/>
                </a:cubicBezTo>
                <a:close/>
                <a:moveTo>
                  <a:pt x="177360" y="127060"/>
                </a:moveTo>
                <a:lnTo>
                  <a:pt x="177360" y="132123"/>
                </a:lnTo>
                <a:cubicBezTo>
                  <a:pt x="177360" y="137085"/>
                  <a:pt x="173324" y="141122"/>
                  <a:pt x="168362" y="141122"/>
                </a:cubicBezTo>
                <a:lnTo>
                  <a:pt x="137410" y="141122"/>
                </a:lnTo>
                <a:cubicBezTo>
                  <a:pt x="131051" y="141122"/>
                  <a:pt x="125879" y="135949"/>
                  <a:pt x="125879" y="129592"/>
                </a:cubicBezTo>
                <a:cubicBezTo>
                  <a:pt x="125879" y="123234"/>
                  <a:pt x="131051" y="118061"/>
                  <a:pt x="137410" y="118061"/>
                </a:cubicBezTo>
                <a:lnTo>
                  <a:pt x="168362" y="118061"/>
                </a:lnTo>
                <a:cubicBezTo>
                  <a:pt x="173325" y="118061"/>
                  <a:pt x="177360" y="122098"/>
                  <a:pt x="177360" y="127060"/>
                </a:cubicBezTo>
                <a:close/>
                <a:moveTo>
                  <a:pt x="177360" y="98638"/>
                </a:moveTo>
                <a:lnTo>
                  <a:pt x="177360" y="103703"/>
                </a:lnTo>
                <a:cubicBezTo>
                  <a:pt x="177360" y="108665"/>
                  <a:pt x="173324" y="112703"/>
                  <a:pt x="168362" y="112703"/>
                </a:cubicBezTo>
                <a:lnTo>
                  <a:pt x="131489" y="112703"/>
                </a:lnTo>
                <a:cubicBezTo>
                  <a:pt x="125131" y="112703"/>
                  <a:pt x="119958" y="107530"/>
                  <a:pt x="119958" y="101171"/>
                </a:cubicBezTo>
                <a:cubicBezTo>
                  <a:pt x="119958" y="94813"/>
                  <a:pt x="125131" y="89640"/>
                  <a:pt x="131489" y="89640"/>
                </a:cubicBezTo>
                <a:lnTo>
                  <a:pt x="168362" y="89640"/>
                </a:lnTo>
                <a:cubicBezTo>
                  <a:pt x="173325" y="89640"/>
                  <a:pt x="177360" y="93676"/>
                  <a:pt x="177360" y="98638"/>
                </a:cubicBezTo>
                <a:close/>
                <a:moveTo>
                  <a:pt x="177360" y="75283"/>
                </a:moveTo>
                <a:cubicBezTo>
                  <a:pt x="177360" y="80245"/>
                  <a:pt x="173324" y="84282"/>
                  <a:pt x="168362" y="84282"/>
                </a:cubicBezTo>
                <a:lnTo>
                  <a:pt x="143330" y="84282"/>
                </a:lnTo>
                <a:cubicBezTo>
                  <a:pt x="136972" y="84282"/>
                  <a:pt x="131799" y="79110"/>
                  <a:pt x="131799" y="72751"/>
                </a:cubicBezTo>
                <a:cubicBezTo>
                  <a:pt x="131799" y="66392"/>
                  <a:pt x="136972" y="61219"/>
                  <a:pt x="143330" y="61219"/>
                </a:cubicBezTo>
                <a:lnTo>
                  <a:pt x="168362" y="61219"/>
                </a:lnTo>
                <a:cubicBezTo>
                  <a:pt x="173325" y="61219"/>
                  <a:pt x="177360" y="65256"/>
                  <a:pt x="177360" y="70218"/>
                </a:cubicBezTo>
                <a:lnTo>
                  <a:pt x="177360" y="75283"/>
                </a:lnTo>
                <a:close/>
              </a:path>
            </a:pathLst>
          </a:custGeom>
          <a:solidFill>
            <a:schemeClr val="accent3"/>
          </a:solidFill>
          <a:ln w="0" cap="flat">
            <a:solidFill>
              <a:srgbClr val="00B0F0"/>
            </a:solidFill>
            <a:prstDash val="solid"/>
            <a:miter/>
          </a:ln>
        </p:spPr>
        <p:txBody>
          <a:bodyPr rtlCol="0" anchor="ctr"/>
          <a:lstStyle/>
          <a:p>
            <a:endParaRPr lang="en-US" sz="90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C695E11-11D2-7170-F018-9B0F1E9073C4}"/>
              </a:ext>
            </a:extLst>
          </p:cNvPr>
          <p:cNvSpPr txBox="1"/>
          <p:nvPr/>
        </p:nvSpPr>
        <p:spPr>
          <a:xfrm>
            <a:off x="1027514" y="3865213"/>
            <a:ext cx="10469387" cy="3853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>
              <a:lnSpc>
                <a:spcPct val="136000"/>
              </a:lnSpc>
              <a:spcBef>
                <a:spcPts val="1200"/>
              </a:spcBef>
              <a:spcAft>
                <a:spcPts val="0"/>
              </a:spcAft>
              <a:defRPr sz="3100">
                <a:latin typeface="Montserrat" pitchFamily="2" charset="77"/>
              </a:defRPr>
            </a:lvl1pPr>
          </a:lstStyle>
          <a:p>
            <a:r>
              <a:rPr lang="en-US" sz="155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Statement, analysis, headline</a:t>
            </a:r>
          </a:p>
        </p:txBody>
      </p:sp>
      <p:sp>
        <p:nvSpPr>
          <p:cNvPr id="4" name="Google Shape;386;g10a52f8644f_1_104">
            <a:extLst>
              <a:ext uri="{FF2B5EF4-FFF2-40B4-BE49-F238E27FC236}">
                <a16:creationId xmlns:a16="http://schemas.microsoft.com/office/drawing/2014/main" id="{94D63420-CBB7-4FCA-78ED-55769DCD2835}"/>
              </a:ext>
            </a:extLst>
          </p:cNvPr>
          <p:cNvSpPr txBox="1"/>
          <p:nvPr/>
        </p:nvSpPr>
        <p:spPr>
          <a:xfrm>
            <a:off x="252000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  <a:tabLst/>
              <a:defRPr/>
            </a:pPr>
            <a:r>
              <a:rPr lang="en-GB" sz="2000" b="1" kern="0" dirty="0"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Slide title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6EECC160-98CC-A501-9417-46CD6A711D9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1125" y="4576367"/>
            <a:ext cx="1204751" cy="1589652"/>
          </a:xfrm>
        </p:spPr>
        <p:txBody>
          <a:bodyPr/>
          <a:lstStyle/>
          <a:p>
            <a:endParaRPr lang="en-GB"/>
          </a:p>
        </p:txBody>
      </p:sp>
      <p:sp>
        <p:nvSpPr>
          <p:cNvPr id="36" name="Google Shape;93;p1">
            <a:extLst>
              <a:ext uri="{FF2B5EF4-FFF2-40B4-BE49-F238E27FC236}">
                <a16:creationId xmlns:a16="http://schemas.microsoft.com/office/drawing/2014/main" id="{ECAC88C2-113A-5D0A-9A9B-70DA7D25F650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bg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bg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6" name="Graphic 45" descr="Aperture with solid fill">
            <a:extLst>
              <a:ext uri="{FF2B5EF4-FFF2-40B4-BE49-F238E27FC236}">
                <a16:creationId xmlns:a16="http://schemas.microsoft.com/office/drawing/2014/main" id="{9F62D6C6-913C-07A7-A854-BE9C7D8C16A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04494" y="6276788"/>
            <a:ext cx="624541" cy="624541"/>
          </a:xfrm>
          <a:prstGeom prst="rect">
            <a:avLst/>
          </a:prstGeom>
        </p:spPr>
      </p:pic>
      <p:sp>
        <p:nvSpPr>
          <p:cNvPr id="47" name="Slide Number Placeholder 5">
            <a:extLst>
              <a:ext uri="{FF2B5EF4-FFF2-40B4-BE49-F238E27FC236}">
                <a16:creationId xmlns:a16="http://schemas.microsoft.com/office/drawing/2014/main" id="{2B4043AD-044B-9E48-69FA-D12E3FEF0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4CF5241-4B6C-4F37-8081-5E4B1D10746A}" type="slidenum">
              <a:rPr lang="en-GB" smtClean="0">
                <a:solidFill>
                  <a:schemeClr val="bg1"/>
                </a:solidFill>
              </a:rPr>
              <a:pPr/>
              <a:t>4</a:t>
            </a:fld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FB1CCB3-9494-2DFD-6466-3078818E8DC2}"/>
              </a:ext>
            </a:extLst>
          </p:cNvPr>
          <p:cNvCxnSpPr/>
          <p:nvPr/>
        </p:nvCxnSpPr>
        <p:spPr>
          <a:xfrm>
            <a:off x="10813800" y="6287595"/>
            <a:ext cx="10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309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93;p1">
            <a:extLst>
              <a:ext uri="{FF2B5EF4-FFF2-40B4-BE49-F238E27FC236}">
                <a16:creationId xmlns:a16="http://schemas.microsoft.com/office/drawing/2014/main" id="{9ED285F5-ECB5-4709-0F13-EE394F4E0B9A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03C1AF-AA32-4103-8657-C7CDC10F9A34}"/>
              </a:ext>
            </a:extLst>
          </p:cNvPr>
          <p:cNvSpPr txBox="1">
            <a:spLocks/>
          </p:cNvSpPr>
          <p:nvPr/>
        </p:nvSpPr>
        <p:spPr>
          <a:xfrm>
            <a:off x="585627" y="2139593"/>
            <a:ext cx="6994525" cy="4038600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21AB93-241A-4B78-8A8C-244DF76B67DC}"/>
              </a:ext>
            </a:extLst>
          </p:cNvPr>
          <p:cNvSpPr txBox="1"/>
          <p:nvPr/>
        </p:nvSpPr>
        <p:spPr>
          <a:xfrm>
            <a:off x="10318285" y="821363"/>
            <a:ext cx="1545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? - year CAGR</a:t>
            </a:r>
            <a:endParaRPr lang="en-HK" b="1" baseline="300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EFBA321-A760-48F6-ABB2-D583EC158B17}"/>
              </a:ext>
            </a:extLst>
          </p:cNvPr>
          <p:cNvGrpSpPr/>
          <p:nvPr/>
        </p:nvGrpSpPr>
        <p:grpSpPr>
          <a:xfrm>
            <a:off x="10920794" y="1278938"/>
            <a:ext cx="468000" cy="468000"/>
            <a:chOff x="10389296" y="2015091"/>
            <a:chExt cx="468000" cy="4680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D8B63315-188D-4432-9977-878FB1CE93C9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9B53303-1E5B-4DED-8EFE-31EB768AA318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BF75418-B3D4-4249-82E3-A032F107C728}"/>
              </a:ext>
            </a:extLst>
          </p:cNvPr>
          <p:cNvGrpSpPr/>
          <p:nvPr/>
        </p:nvGrpSpPr>
        <p:grpSpPr>
          <a:xfrm>
            <a:off x="10924938" y="1996338"/>
            <a:ext cx="468000" cy="468000"/>
            <a:chOff x="10389296" y="2015091"/>
            <a:chExt cx="468000" cy="468000"/>
          </a:xfrm>
          <a:solidFill>
            <a:schemeClr val="accent5"/>
          </a:solidFill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1D59B91-8BA3-416F-886D-873089827AA6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grpFill/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D3F649A-6F53-4946-A6AD-3B10E55D4658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88930AE-B131-47E8-AAED-4FA83C8EA314}"/>
              </a:ext>
            </a:extLst>
          </p:cNvPr>
          <p:cNvGrpSpPr/>
          <p:nvPr/>
        </p:nvGrpSpPr>
        <p:grpSpPr>
          <a:xfrm>
            <a:off x="10924938" y="2713738"/>
            <a:ext cx="468000" cy="468000"/>
            <a:chOff x="10389296" y="2015091"/>
            <a:chExt cx="468000" cy="468000"/>
          </a:xfrm>
          <a:solidFill>
            <a:srgbClr val="008000"/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8D72A91-A48D-4A85-8533-D828F711587F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grpFill/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BC3BEB7-CFC4-4F7A-A942-E75FD47A3777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E00231F-3B95-4F85-B3AF-CD84CD7A347A}"/>
              </a:ext>
            </a:extLst>
          </p:cNvPr>
          <p:cNvGrpSpPr/>
          <p:nvPr/>
        </p:nvGrpSpPr>
        <p:grpSpPr>
          <a:xfrm>
            <a:off x="10924937" y="3431138"/>
            <a:ext cx="468000" cy="468000"/>
            <a:chOff x="10389296" y="2015091"/>
            <a:chExt cx="468000" cy="468000"/>
          </a:xfrm>
          <a:solidFill>
            <a:srgbClr val="60C2C3"/>
          </a:solidFill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4528629-132F-4761-9033-85BDF0CC7DCB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grpFill/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D17967F-F3AC-4FDB-A807-E730A432DD3C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35E03D0-B318-404B-933E-2E23CF16BD25}"/>
              </a:ext>
            </a:extLst>
          </p:cNvPr>
          <p:cNvGrpSpPr/>
          <p:nvPr/>
        </p:nvGrpSpPr>
        <p:grpSpPr>
          <a:xfrm>
            <a:off x="10924938" y="4148538"/>
            <a:ext cx="468000" cy="468000"/>
            <a:chOff x="10389296" y="2015091"/>
            <a:chExt cx="468000" cy="468000"/>
          </a:xfrm>
          <a:solidFill>
            <a:srgbClr val="012269"/>
          </a:solid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E7ABF029-3A8F-46EE-AF69-C8974952D01B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grpFill/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092B6F0-C14A-4092-B4F3-3690C92504C5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FDB5617-B75E-4E86-B19D-7063999C5F94}"/>
              </a:ext>
            </a:extLst>
          </p:cNvPr>
          <p:cNvGrpSpPr/>
          <p:nvPr/>
        </p:nvGrpSpPr>
        <p:grpSpPr>
          <a:xfrm>
            <a:off x="10920794" y="4865937"/>
            <a:ext cx="468000" cy="468000"/>
            <a:chOff x="10389296" y="2015091"/>
            <a:chExt cx="468000" cy="468000"/>
          </a:xfrm>
          <a:solidFill>
            <a:srgbClr val="B30A27"/>
          </a:solidFill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CCADB4-1842-4A27-9C29-C7495DA57FDE}"/>
                </a:ext>
              </a:extLst>
            </p:cNvPr>
            <p:cNvSpPr/>
            <p:nvPr/>
          </p:nvSpPr>
          <p:spPr>
            <a:xfrm>
              <a:off x="10389296" y="2015091"/>
              <a:ext cx="468000" cy="468000"/>
            </a:xfrm>
            <a:prstGeom prst="ellipse">
              <a:avLst/>
            </a:prstGeom>
            <a:grpFill/>
            <a:ln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HK" sz="1100" dirty="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5C7F5AB-BF61-43C0-9E2C-778243C21DCD}"/>
                </a:ext>
              </a:extLst>
            </p:cNvPr>
            <p:cNvSpPr txBox="1"/>
            <p:nvPr/>
          </p:nvSpPr>
          <p:spPr>
            <a:xfrm>
              <a:off x="10389296" y="2110592"/>
              <a:ext cx="4680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??%</a:t>
              </a: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E87C471-C18E-4864-BC51-DCFE58F93401}"/>
              </a:ext>
            </a:extLst>
          </p:cNvPr>
          <p:cNvCxnSpPr>
            <a:cxnSpLocks/>
          </p:cNvCxnSpPr>
          <p:nvPr/>
        </p:nvCxnSpPr>
        <p:spPr>
          <a:xfrm>
            <a:off x="10308609" y="747480"/>
            <a:ext cx="0" cy="5238689"/>
          </a:xfrm>
          <a:prstGeom prst="line">
            <a:avLst/>
          </a:prstGeom>
          <a:ln w="19050">
            <a:solidFill>
              <a:schemeClr val="tx1">
                <a:lumMod val="20000"/>
                <a:lumOff val="80000"/>
              </a:schemeClr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EB09D84-D234-D358-F837-7E4825E679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989078"/>
              </p:ext>
            </p:extLst>
          </p:nvPr>
        </p:nvGraphicFramePr>
        <p:xfrm>
          <a:off x="338400" y="762588"/>
          <a:ext cx="9783610" cy="5458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856AC1F-A209-1455-5CD2-C28B41C20BB9}"/>
              </a:ext>
            </a:extLst>
          </p:cNvPr>
          <p:cNvSpPr txBox="1"/>
          <p:nvPr/>
        </p:nvSpPr>
        <p:spPr>
          <a:xfrm>
            <a:off x="8969065" y="2525794"/>
            <a:ext cx="461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??%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ECC264-DFC7-66F2-ECCD-E6A59E86E044}"/>
              </a:ext>
            </a:extLst>
          </p:cNvPr>
          <p:cNvSpPr txBox="1"/>
          <p:nvPr/>
        </p:nvSpPr>
        <p:spPr>
          <a:xfrm>
            <a:off x="8969065" y="4275567"/>
            <a:ext cx="461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??%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636F5D-77C1-0D58-9556-4C47B9CD4C71}"/>
              </a:ext>
            </a:extLst>
          </p:cNvPr>
          <p:cNvSpPr txBox="1"/>
          <p:nvPr/>
        </p:nvSpPr>
        <p:spPr>
          <a:xfrm>
            <a:off x="8969065" y="1563738"/>
            <a:ext cx="461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??%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35C4C9E-6B17-0C26-7904-6B7603D9AAAB}"/>
              </a:ext>
            </a:extLst>
          </p:cNvPr>
          <p:cNvSpPr txBox="1"/>
          <p:nvPr/>
        </p:nvSpPr>
        <p:spPr>
          <a:xfrm>
            <a:off x="8969065" y="3418898"/>
            <a:ext cx="461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??%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202DE96-ABB4-81ED-FE46-758A06D842D4}"/>
              </a:ext>
            </a:extLst>
          </p:cNvPr>
          <p:cNvSpPr txBox="1"/>
          <p:nvPr/>
        </p:nvSpPr>
        <p:spPr>
          <a:xfrm>
            <a:off x="8969065" y="4982694"/>
            <a:ext cx="4611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??%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582D06-0C34-5AFA-52A2-E834E212260B}"/>
              </a:ext>
            </a:extLst>
          </p:cNvPr>
          <p:cNvSpPr txBox="1"/>
          <p:nvPr/>
        </p:nvSpPr>
        <p:spPr>
          <a:xfrm>
            <a:off x="8881036" y="619877"/>
            <a:ext cx="1437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err="1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Currency,Unit</a:t>
            </a:r>
            <a:endParaRPr lang="en-GB" sz="1200" b="1" dirty="0">
              <a:solidFill>
                <a:srgbClr val="92D05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en-GB" sz="1200" b="1" dirty="0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(</a:t>
            </a:r>
            <a:r>
              <a:rPr lang="en-GB" sz="1200" b="1" dirty="0" err="1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e.g</a:t>
            </a:r>
            <a:r>
              <a:rPr lang="en-GB" sz="1200" b="1" dirty="0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GB" sz="1200" b="1" dirty="0" err="1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US$bn</a:t>
            </a:r>
            <a:r>
              <a:rPr lang="en-GB" sz="1200" b="1" dirty="0">
                <a:solidFill>
                  <a:srgbClr val="92D05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649539-907A-8B03-4CD0-B4D26DF1246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1999" y="72000"/>
            <a:ext cx="11520000" cy="529200"/>
          </a:xfrm>
        </p:spPr>
        <p:txBody>
          <a:bodyPr anchor="t"/>
          <a:lstStyle/>
          <a:p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C4F2C9E9-7E78-D9DC-EC42-3469FBAFA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</p:spPr>
        <p:txBody>
          <a:bodyPr/>
          <a:lstStyle/>
          <a:p>
            <a:fld id="{44CF5241-4B6C-4F37-8081-5E4B1D10746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174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99020DCE-F1AB-95F7-E13A-12C4A2D1E0A9}"/>
              </a:ext>
            </a:extLst>
          </p:cNvPr>
          <p:cNvSpPr txBox="1"/>
          <p:nvPr/>
        </p:nvSpPr>
        <p:spPr>
          <a:xfrm>
            <a:off x="252000" y="71999"/>
            <a:ext cx="11520000" cy="5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2000" b="1" dirty="0">
                <a:solidFill>
                  <a:schemeClr val="dk2"/>
                </a:solidFill>
                <a:latin typeface="Arial" panose="020B0604020202020204" pitchFamily="34" charset="0"/>
                <a:cs typeface="Arial" panose="020B0604020202020204" pitchFamily="34" charset="0"/>
                <a:sym typeface="Poppins"/>
              </a:rPr>
              <a:t>Global interest rate analysis slide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850335-BDFD-46EC-5286-3C30DF728D1E}"/>
              </a:ext>
            </a:extLst>
          </p:cNvPr>
          <p:cNvSpPr/>
          <p:nvPr/>
        </p:nvSpPr>
        <p:spPr>
          <a:xfrm>
            <a:off x="8613961" y="869152"/>
            <a:ext cx="3250430" cy="4929250"/>
          </a:xfrm>
          <a:prstGeom prst="rect">
            <a:avLst/>
          </a:prstGeom>
          <a:noFill/>
          <a:ln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200" b="1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Commentary:</a:t>
            </a:r>
          </a:p>
          <a:p>
            <a:endParaRPr lang="en-GB" sz="12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en-GB" sz="12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26A8BD7C-C2DD-297B-8D15-CFBDB4950B2A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ABBC433-9B8D-BA9D-7A62-1E57BCDB99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7138158"/>
              </p:ext>
            </p:extLst>
          </p:nvPr>
        </p:nvGraphicFramePr>
        <p:xfrm>
          <a:off x="318560" y="869152"/>
          <a:ext cx="4005848" cy="239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2F7B57C-3255-4806-2522-34756125B598}"/>
              </a:ext>
            </a:extLst>
          </p:cNvPr>
          <p:cNvSpPr/>
          <p:nvPr/>
        </p:nvSpPr>
        <p:spPr>
          <a:xfrm>
            <a:off x="993253" y="2977463"/>
            <a:ext cx="874295" cy="224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Nov. 2021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70514C6-4B62-7CC1-1F08-6ED1F650E7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9548840"/>
              </p:ext>
            </p:extLst>
          </p:nvPr>
        </p:nvGraphicFramePr>
        <p:xfrm>
          <a:off x="4466260" y="869152"/>
          <a:ext cx="4005848" cy="239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55CDB5-73B5-31B0-3F94-B4F094775B26}"/>
              </a:ext>
            </a:extLst>
          </p:cNvPr>
          <p:cNvSpPr/>
          <p:nvPr/>
        </p:nvSpPr>
        <p:spPr>
          <a:xfrm>
            <a:off x="5140953" y="2977463"/>
            <a:ext cx="874295" cy="224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Nov. 2021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414FCF0-50EB-7398-E79E-7A771534C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2211845"/>
              </p:ext>
            </p:extLst>
          </p:nvPr>
        </p:nvGraphicFramePr>
        <p:xfrm>
          <a:off x="318560" y="3406202"/>
          <a:ext cx="4005848" cy="239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6CAB828B-4580-9C74-F86A-B874F7F39007}"/>
              </a:ext>
            </a:extLst>
          </p:cNvPr>
          <p:cNvSpPr/>
          <p:nvPr/>
        </p:nvSpPr>
        <p:spPr>
          <a:xfrm>
            <a:off x="972623" y="5520713"/>
            <a:ext cx="874295" cy="224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Nov. 2021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FE8EE75-C119-256A-DBB1-EC75E580BA41}"/>
              </a:ext>
            </a:extLst>
          </p:cNvPr>
          <p:cNvCxnSpPr>
            <a:cxnSpLocks/>
          </p:cNvCxnSpPr>
          <p:nvPr/>
        </p:nvCxnSpPr>
        <p:spPr>
          <a:xfrm flipV="1">
            <a:off x="1306915" y="3722466"/>
            <a:ext cx="2190477" cy="1508963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7DC2F9EF-E683-164A-6035-8BC297A55D68}"/>
              </a:ext>
            </a:extLst>
          </p:cNvPr>
          <p:cNvSpPr/>
          <p:nvPr/>
        </p:nvSpPr>
        <p:spPr>
          <a:xfrm rot="19605920">
            <a:off x="1868494" y="4248176"/>
            <a:ext cx="1080000" cy="40105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440 bps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5AEC433-C1AE-9AB3-68FA-EE4D5D5C01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3342694"/>
              </p:ext>
            </p:extLst>
          </p:nvPr>
        </p:nvGraphicFramePr>
        <p:xfrm>
          <a:off x="4466260" y="3406202"/>
          <a:ext cx="4005848" cy="239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15ACCA6-69D7-BE6E-CE48-804E5AE4EA6A}"/>
              </a:ext>
            </a:extLst>
          </p:cNvPr>
          <p:cNvSpPr/>
          <p:nvPr/>
        </p:nvSpPr>
        <p:spPr>
          <a:xfrm>
            <a:off x="5120323" y="5520713"/>
            <a:ext cx="874295" cy="224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Nov. 2021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C1B9D91-9DDA-B6B3-9ACA-ACEA3764F54D}"/>
              </a:ext>
            </a:extLst>
          </p:cNvPr>
          <p:cNvCxnSpPr>
            <a:cxnSpLocks/>
          </p:cNvCxnSpPr>
          <p:nvPr/>
        </p:nvCxnSpPr>
        <p:spPr>
          <a:xfrm flipV="1">
            <a:off x="5454615" y="3722466"/>
            <a:ext cx="2190477" cy="1508963"/>
          </a:xfrm>
          <a:prstGeom prst="straightConnector1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5C95851-E3B0-6067-97DB-00347B5DE237}"/>
              </a:ext>
            </a:extLst>
          </p:cNvPr>
          <p:cNvSpPr/>
          <p:nvPr/>
        </p:nvSpPr>
        <p:spPr>
          <a:xfrm rot="19605920">
            <a:off x="6016194" y="4248176"/>
            <a:ext cx="1080000" cy="40105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440 bps</a:t>
            </a:r>
          </a:p>
        </p:txBody>
      </p:sp>
      <p:sp>
        <p:nvSpPr>
          <p:cNvPr id="21" name="Slide Number Placeholder 1">
            <a:extLst>
              <a:ext uri="{FF2B5EF4-FFF2-40B4-BE49-F238E27FC236}">
                <a16:creationId xmlns:a16="http://schemas.microsoft.com/office/drawing/2014/main" id="{B4125FE8-F0F5-5141-2306-CEF92269AB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38870" y="6411900"/>
            <a:ext cx="1199776" cy="365125"/>
          </a:xfrm>
        </p:spPr>
        <p:txBody>
          <a:bodyPr/>
          <a:lstStyle/>
          <a:p>
            <a:fld id="{3C4C2121-6C30-4D34-B842-76C3D4FDAF6A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6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93;p1">
            <a:extLst>
              <a:ext uri="{FF2B5EF4-FFF2-40B4-BE49-F238E27FC236}">
                <a16:creationId xmlns:a16="http://schemas.microsoft.com/office/drawing/2014/main" id="{A90481E3-B4DE-A2E7-6E05-5C28CEDEEAEB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2" name="Content Placeholder 11" descr="Abacus outline">
            <a:extLst>
              <a:ext uri="{FF2B5EF4-FFF2-40B4-BE49-F238E27FC236}">
                <a16:creationId xmlns:a16="http://schemas.microsoft.com/office/drawing/2014/main" id="{F2D53A41-629F-8347-CBFC-9090B946A420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60541" y="4017957"/>
            <a:ext cx="430213" cy="430213"/>
          </a:xfr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CCC6FF82-8E11-4FB7-8CCE-A37AAC797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-US" dirty="0"/>
          </a:p>
        </p:txBody>
      </p:sp>
      <p:pic>
        <p:nvPicPr>
          <p:cNvPr id="10" name="Content Placeholder 9" descr="Abacus with solid fill">
            <a:extLst>
              <a:ext uri="{FF2B5EF4-FFF2-40B4-BE49-F238E27FC236}">
                <a16:creationId xmlns:a16="http://schemas.microsoft.com/office/drawing/2014/main" id="{F1F56591-6773-1EEC-CB8A-C071A66D1FC9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0006" y="4022422"/>
            <a:ext cx="430212" cy="430212"/>
          </a:xfrm>
        </p:spPr>
      </p:pic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10E35D15-5CFA-433E-9F8A-98EB4CDC4BF7}"/>
              </a:ext>
            </a:extLst>
          </p:cNvPr>
          <p:cNvCxnSpPr>
            <a:cxnSpLocks/>
          </p:cNvCxnSpPr>
          <p:nvPr/>
        </p:nvCxnSpPr>
        <p:spPr>
          <a:xfrm>
            <a:off x="317500" y="1119295"/>
            <a:ext cx="50927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2063C115-D40F-4832-AF83-CC0AE1F7E5A9}"/>
              </a:ext>
            </a:extLst>
          </p:cNvPr>
          <p:cNvCxnSpPr>
            <a:cxnSpLocks/>
          </p:cNvCxnSpPr>
          <p:nvPr/>
        </p:nvCxnSpPr>
        <p:spPr>
          <a:xfrm>
            <a:off x="5811137" y="1119295"/>
            <a:ext cx="5092700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4AF2E8A-0AD3-4631-A365-AA42F1A40D9C}"/>
              </a:ext>
            </a:extLst>
          </p:cNvPr>
          <p:cNvSpPr txBox="1"/>
          <p:nvPr/>
        </p:nvSpPr>
        <p:spPr>
          <a:xfrm>
            <a:off x="317500" y="719702"/>
            <a:ext cx="502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Analysis</a:t>
            </a:r>
            <a:endParaRPr lang="zh-TW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9C77676C-8134-49FA-B338-8FDE25FB9753}"/>
              </a:ext>
            </a:extLst>
          </p:cNvPr>
          <p:cNvSpPr/>
          <p:nvPr/>
        </p:nvSpPr>
        <p:spPr>
          <a:xfrm>
            <a:off x="317500" y="1286511"/>
            <a:ext cx="5092699" cy="1543046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A84C7EBE-8600-4A8F-9632-B37F1351407D}"/>
              </a:ext>
            </a:extLst>
          </p:cNvPr>
          <p:cNvSpPr/>
          <p:nvPr/>
        </p:nvSpPr>
        <p:spPr>
          <a:xfrm>
            <a:off x="317500" y="3070847"/>
            <a:ext cx="5092700" cy="154304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DF4D9B42-5B88-4F72-8A5E-5857CE29342D}"/>
              </a:ext>
            </a:extLst>
          </p:cNvPr>
          <p:cNvSpPr/>
          <p:nvPr/>
        </p:nvSpPr>
        <p:spPr>
          <a:xfrm>
            <a:off x="317500" y="4855182"/>
            <a:ext cx="5092700" cy="1543045"/>
          </a:xfrm>
          <a:prstGeom prst="round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15A3762-BB53-4E45-83CC-567D8C5C67DB}"/>
              </a:ext>
            </a:extLst>
          </p:cNvPr>
          <p:cNvSpPr txBox="1"/>
          <p:nvPr/>
        </p:nvSpPr>
        <p:spPr>
          <a:xfrm>
            <a:off x="5811137" y="719702"/>
            <a:ext cx="5092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Analysis</a:t>
            </a:r>
            <a:endParaRPr lang="zh-TW" alt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EA5DAF14-745F-497C-9E34-B5A3C9BEA9E2}"/>
              </a:ext>
            </a:extLst>
          </p:cNvPr>
          <p:cNvSpPr txBox="1"/>
          <p:nvPr/>
        </p:nvSpPr>
        <p:spPr>
          <a:xfrm>
            <a:off x="1878806" y="4885958"/>
            <a:ext cx="1970087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b="1" dirty="0">
                <a:solidFill>
                  <a:schemeClr val="accent3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Insight 3</a:t>
            </a:r>
            <a:endParaRPr lang="zh-TW" altLang="en-US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E42CA739-E01E-4C02-8FE3-7E50D39D6946}"/>
              </a:ext>
            </a:extLst>
          </p:cNvPr>
          <p:cNvCxnSpPr>
            <a:cxnSpLocks/>
          </p:cNvCxnSpPr>
          <p:nvPr/>
        </p:nvCxnSpPr>
        <p:spPr>
          <a:xfrm>
            <a:off x="431800" y="5275799"/>
            <a:ext cx="4857750" cy="0"/>
          </a:xfrm>
          <a:prstGeom prst="line">
            <a:avLst/>
          </a:prstGeom>
          <a:ln w="1905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078D9EDF-B4DD-48C8-9B42-0C4272EC3F09}"/>
              </a:ext>
            </a:extLst>
          </p:cNvPr>
          <p:cNvSpPr txBox="1"/>
          <p:nvPr/>
        </p:nvSpPr>
        <p:spPr>
          <a:xfrm>
            <a:off x="1001980" y="5365094"/>
            <a:ext cx="19264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Comment 1 illustrated by an icon on the left.</a:t>
            </a:r>
            <a:endParaRPr lang="zh-TW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DBB49FE-0923-43CD-8C42-AA07C5B8B97B}"/>
              </a:ext>
            </a:extLst>
          </p:cNvPr>
          <p:cNvSpPr txBox="1"/>
          <p:nvPr/>
        </p:nvSpPr>
        <p:spPr>
          <a:xfrm>
            <a:off x="1116200" y="5813507"/>
            <a:ext cx="17151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Comment 2 illustrated by an icon on the left</a:t>
            </a:r>
            <a:endParaRPr lang="zh-TW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oogle Shape;9088;p73">
            <a:extLst>
              <a:ext uri="{FF2B5EF4-FFF2-40B4-BE49-F238E27FC236}">
                <a16:creationId xmlns:a16="http://schemas.microsoft.com/office/drawing/2014/main" id="{B1AAF681-7F9A-415B-A35F-07AED6F2184C}"/>
              </a:ext>
            </a:extLst>
          </p:cNvPr>
          <p:cNvGrpSpPr/>
          <p:nvPr/>
        </p:nvGrpSpPr>
        <p:grpSpPr>
          <a:xfrm>
            <a:off x="5837222" y="4673854"/>
            <a:ext cx="674198" cy="619924"/>
            <a:chOff x="1421638" y="4125629"/>
            <a:chExt cx="374709" cy="374010"/>
          </a:xfrm>
          <a:solidFill>
            <a:srgbClr val="B30A27"/>
          </a:solidFill>
        </p:grpSpPr>
        <p:sp>
          <p:nvSpPr>
            <p:cNvPr id="28" name="Google Shape;9089;p73">
              <a:extLst>
                <a:ext uri="{FF2B5EF4-FFF2-40B4-BE49-F238E27FC236}">
                  <a16:creationId xmlns:a16="http://schemas.microsoft.com/office/drawing/2014/main" id="{C89F8EEB-4066-4D23-A3A6-B4E359D1082A}"/>
                </a:ext>
              </a:extLst>
            </p:cNvPr>
            <p:cNvSpPr/>
            <p:nvPr/>
          </p:nvSpPr>
          <p:spPr>
            <a:xfrm>
              <a:off x="1421638" y="4265954"/>
              <a:ext cx="374709" cy="233685"/>
            </a:xfrm>
            <a:custGeom>
              <a:avLst/>
              <a:gdLst/>
              <a:ahLst/>
              <a:cxnLst/>
              <a:rect l="l" t="t" r="r" b="b"/>
              <a:pathLst>
                <a:path w="11800" h="7359" extrusionOk="0">
                  <a:moveTo>
                    <a:pt x="3180" y="3298"/>
                  </a:moveTo>
                  <a:lnTo>
                    <a:pt x="3180" y="7001"/>
                  </a:lnTo>
                  <a:lnTo>
                    <a:pt x="1691" y="7001"/>
                  </a:lnTo>
                  <a:lnTo>
                    <a:pt x="1691" y="3298"/>
                  </a:lnTo>
                  <a:close/>
                  <a:moveTo>
                    <a:pt x="6680" y="2370"/>
                  </a:moveTo>
                  <a:lnTo>
                    <a:pt x="6680" y="7001"/>
                  </a:lnTo>
                  <a:lnTo>
                    <a:pt x="5192" y="7001"/>
                  </a:lnTo>
                  <a:lnTo>
                    <a:pt x="5192" y="2370"/>
                  </a:lnTo>
                  <a:close/>
                  <a:moveTo>
                    <a:pt x="10180" y="345"/>
                  </a:moveTo>
                  <a:lnTo>
                    <a:pt x="10180" y="7001"/>
                  </a:lnTo>
                  <a:lnTo>
                    <a:pt x="8692" y="7001"/>
                  </a:lnTo>
                  <a:lnTo>
                    <a:pt x="8692" y="345"/>
                  </a:lnTo>
                  <a:close/>
                  <a:moveTo>
                    <a:pt x="8502" y="0"/>
                  </a:moveTo>
                  <a:cubicBezTo>
                    <a:pt x="8406" y="0"/>
                    <a:pt x="8323" y="84"/>
                    <a:pt x="8323" y="179"/>
                  </a:cubicBezTo>
                  <a:lnTo>
                    <a:pt x="8323" y="7001"/>
                  </a:lnTo>
                  <a:lnTo>
                    <a:pt x="7013" y="7001"/>
                  </a:lnTo>
                  <a:lnTo>
                    <a:pt x="7013" y="2203"/>
                  </a:lnTo>
                  <a:cubicBezTo>
                    <a:pt x="7013" y="2120"/>
                    <a:pt x="6930" y="2024"/>
                    <a:pt x="6835" y="2024"/>
                  </a:cubicBezTo>
                  <a:lnTo>
                    <a:pt x="4989" y="2024"/>
                  </a:lnTo>
                  <a:cubicBezTo>
                    <a:pt x="4894" y="2024"/>
                    <a:pt x="4811" y="2108"/>
                    <a:pt x="4811" y="2203"/>
                  </a:cubicBezTo>
                  <a:lnTo>
                    <a:pt x="4811" y="7001"/>
                  </a:lnTo>
                  <a:lnTo>
                    <a:pt x="3501" y="7001"/>
                  </a:lnTo>
                  <a:lnTo>
                    <a:pt x="3501" y="3132"/>
                  </a:lnTo>
                  <a:cubicBezTo>
                    <a:pt x="3501" y="3036"/>
                    <a:pt x="3418" y="2953"/>
                    <a:pt x="3322" y="2953"/>
                  </a:cubicBezTo>
                  <a:lnTo>
                    <a:pt x="1477" y="2953"/>
                  </a:lnTo>
                  <a:cubicBezTo>
                    <a:pt x="1382" y="2953"/>
                    <a:pt x="1298" y="3024"/>
                    <a:pt x="1298" y="3132"/>
                  </a:cubicBezTo>
                  <a:lnTo>
                    <a:pt x="1298" y="7001"/>
                  </a:lnTo>
                  <a:lnTo>
                    <a:pt x="179" y="7001"/>
                  </a:lnTo>
                  <a:cubicBezTo>
                    <a:pt x="84" y="7001"/>
                    <a:pt x="1" y="7073"/>
                    <a:pt x="1" y="7180"/>
                  </a:cubicBezTo>
                  <a:cubicBezTo>
                    <a:pt x="1" y="7287"/>
                    <a:pt x="72" y="7358"/>
                    <a:pt x="179" y="7358"/>
                  </a:cubicBezTo>
                  <a:lnTo>
                    <a:pt x="11597" y="7358"/>
                  </a:lnTo>
                  <a:cubicBezTo>
                    <a:pt x="11681" y="7358"/>
                    <a:pt x="11776" y="7287"/>
                    <a:pt x="11776" y="7180"/>
                  </a:cubicBezTo>
                  <a:cubicBezTo>
                    <a:pt x="11800" y="7073"/>
                    <a:pt x="11728" y="7001"/>
                    <a:pt x="11633" y="7001"/>
                  </a:cubicBezTo>
                  <a:lnTo>
                    <a:pt x="10526" y="7001"/>
                  </a:lnTo>
                  <a:lnTo>
                    <a:pt x="10526" y="179"/>
                  </a:lnTo>
                  <a:cubicBezTo>
                    <a:pt x="10526" y="95"/>
                    <a:pt x="10442" y="0"/>
                    <a:pt x="103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Google Shape;9090;p73">
              <a:extLst>
                <a:ext uri="{FF2B5EF4-FFF2-40B4-BE49-F238E27FC236}">
                  <a16:creationId xmlns:a16="http://schemas.microsoft.com/office/drawing/2014/main" id="{7A4A74D9-942F-44F0-8A7B-29A98E1453BE}"/>
                </a:ext>
              </a:extLst>
            </p:cNvPr>
            <p:cNvSpPr/>
            <p:nvPr/>
          </p:nvSpPr>
          <p:spPr>
            <a:xfrm>
              <a:off x="1428052" y="4125629"/>
              <a:ext cx="356958" cy="215585"/>
            </a:xfrm>
            <a:custGeom>
              <a:avLst/>
              <a:gdLst/>
              <a:ahLst/>
              <a:cxnLst/>
              <a:rect l="l" t="t" r="r" b="b"/>
              <a:pathLst>
                <a:path w="11241" h="6789" extrusionOk="0">
                  <a:moveTo>
                    <a:pt x="10668" y="0"/>
                  </a:moveTo>
                  <a:cubicBezTo>
                    <a:pt x="10653" y="0"/>
                    <a:pt x="10637" y="1"/>
                    <a:pt x="10621" y="2"/>
                  </a:cubicBezTo>
                  <a:lnTo>
                    <a:pt x="9145" y="181"/>
                  </a:lnTo>
                  <a:cubicBezTo>
                    <a:pt x="8847" y="216"/>
                    <a:pt x="8633" y="490"/>
                    <a:pt x="8669" y="788"/>
                  </a:cubicBezTo>
                  <a:cubicBezTo>
                    <a:pt x="8691" y="1064"/>
                    <a:pt x="8938" y="1268"/>
                    <a:pt x="9211" y="1268"/>
                  </a:cubicBezTo>
                  <a:cubicBezTo>
                    <a:pt x="9232" y="1268"/>
                    <a:pt x="9254" y="1267"/>
                    <a:pt x="9276" y="1264"/>
                  </a:cubicBezTo>
                  <a:lnTo>
                    <a:pt x="9395" y="1252"/>
                  </a:lnTo>
                  <a:lnTo>
                    <a:pt x="9395" y="1252"/>
                  </a:lnTo>
                  <a:cubicBezTo>
                    <a:pt x="7597" y="3348"/>
                    <a:pt x="5442" y="4443"/>
                    <a:pt x="3918" y="4979"/>
                  </a:cubicBezTo>
                  <a:cubicBezTo>
                    <a:pt x="2025" y="5657"/>
                    <a:pt x="561" y="5717"/>
                    <a:pt x="537" y="5717"/>
                  </a:cubicBezTo>
                  <a:cubicBezTo>
                    <a:pt x="239" y="5729"/>
                    <a:pt x="1" y="5967"/>
                    <a:pt x="25" y="6265"/>
                  </a:cubicBezTo>
                  <a:cubicBezTo>
                    <a:pt x="37" y="6562"/>
                    <a:pt x="275" y="6789"/>
                    <a:pt x="561" y="6789"/>
                  </a:cubicBezTo>
                  <a:lnTo>
                    <a:pt x="572" y="6789"/>
                  </a:lnTo>
                  <a:cubicBezTo>
                    <a:pt x="632" y="6789"/>
                    <a:pt x="2192" y="6729"/>
                    <a:pt x="4263" y="6003"/>
                  </a:cubicBezTo>
                  <a:cubicBezTo>
                    <a:pt x="5418" y="5586"/>
                    <a:pt x="6514" y="5050"/>
                    <a:pt x="7490" y="4383"/>
                  </a:cubicBezTo>
                  <a:cubicBezTo>
                    <a:pt x="7561" y="4324"/>
                    <a:pt x="7597" y="4217"/>
                    <a:pt x="7538" y="4145"/>
                  </a:cubicBezTo>
                  <a:cubicBezTo>
                    <a:pt x="7501" y="4093"/>
                    <a:pt x="7445" y="4065"/>
                    <a:pt x="7391" y="4065"/>
                  </a:cubicBezTo>
                  <a:cubicBezTo>
                    <a:pt x="7358" y="4065"/>
                    <a:pt x="7326" y="4075"/>
                    <a:pt x="7299" y="4098"/>
                  </a:cubicBezTo>
                  <a:cubicBezTo>
                    <a:pt x="6335" y="4753"/>
                    <a:pt x="5275" y="5288"/>
                    <a:pt x="4144" y="5693"/>
                  </a:cubicBezTo>
                  <a:cubicBezTo>
                    <a:pt x="2132" y="6408"/>
                    <a:pt x="632" y="6467"/>
                    <a:pt x="561" y="6467"/>
                  </a:cubicBezTo>
                  <a:cubicBezTo>
                    <a:pt x="453" y="6467"/>
                    <a:pt x="358" y="6372"/>
                    <a:pt x="358" y="6265"/>
                  </a:cubicBezTo>
                  <a:cubicBezTo>
                    <a:pt x="358" y="6169"/>
                    <a:pt x="441" y="6074"/>
                    <a:pt x="561" y="6062"/>
                  </a:cubicBezTo>
                  <a:cubicBezTo>
                    <a:pt x="572" y="6062"/>
                    <a:pt x="2085" y="6003"/>
                    <a:pt x="4037" y="5300"/>
                  </a:cubicBezTo>
                  <a:cubicBezTo>
                    <a:pt x="5680" y="4717"/>
                    <a:pt x="8026" y="3514"/>
                    <a:pt x="9943" y="1133"/>
                  </a:cubicBezTo>
                  <a:cubicBezTo>
                    <a:pt x="10035" y="1018"/>
                    <a:pt x="9949" y="847"/>
                    <a:pt x="9813" y="847"/>
                  </a:cubicBezTo>
                  <a:cubicBezTo>
                    <a:pt x="9809" y="847"/>
                    <a:pt x="9804" y="847"/>
                    <a:pt x="9800" y="847"/>
                  </a:cubicBezTo>
                  <a:lnTo>
                    <a:pt x="9252" y="931"/>
                  </a:lnTo>
                  <a:cubicBezTo>
                    <a:pt x="9244" y="932"/>
                    <a:pt x="9236" y="932"/>
                    <a:pt x="9228" y="932"/>
                  </a:cubicBezTo>
                  <a:cubicBezTo>
                    <a:pt x="9139" y="932"/>
                    <a:pt x="9049" y="874"/>
                    <a:pt x="9038" y="776"/>
                  </a:cubicBezTo>
                  <a:cubicBezTo>
                    <a:pt x="9014" y="657"/>
                    <a:pt x="9085" y="550"/>
                    <a:pt x="9204" y="538"/>
                  </a:cubicBezTo>
                  <a:lnTo>
                    <a:pt x="10681" y="359"/>
                  </a:lnTo>
                  <a:cubicBezTo>
                    <a:pt x="10688" y="358"/>
                    <a:pt x="10696" y="358"/>
                    <a:pt x="10703" y="358"/>
                  </a:cubicBezTo>
                  <a:cubicBezTo>
                    <a:pt x="10812" y="358"/>
                    <a:pt x="10895" y="438"/>
                    <a:pt x="10895" y="550"/>
                  </a:cubicBezTo>
                  <a:lnTo>
                    <a:pt x="10895" y="2026"/>
                  </a:lnTo>
                  <a:cubicBezTo>
                    <a:pt x="10895" y="2133"/>
                    <a:pt x="10812" y="2217"/>
                    <a:pt x="10705" y="2217"/>
                  </a:cubicBezTo>
                  <a:cubicBezTo>
                    <a:pt x="10598" y="2217"/>
                    <a:pt x="10514" y="2133"/>
                    <a:pt x="10514" y="2026"/>
                  </a:cubicBezTo>
                  <a:lnTo>
                    <a:pt x="10514" y="1586"/>
                  </a:lnTo>
                  <a:cubicBezTo>
                    <a:pt x="10514" y="1502"/>
                    <a:pt x="10467" y="1443"/>
                    <a:pt x="10407" y="1419"/>
                  </a:cubicBezTo>
                  <a:cubicBezTo>
                    <a:pt x="10387" y="1409"/>
                    <a:pt x="10368" y="1405"/>
                    <a:pt x="10349" y="1405"/>
                  </a:cubicBezTo>
                  <a:cubicBezTo>
                    <a:pt x="10298" y="1405"/>
                    <a:pt x="10251" y="1435"/>
                    <a:pt x="10217" y="1478"/>
                  </a:cubicBezTo>
                  <a:cubicBezTo>
                    <a:pt x="9574" y="2264"/>
                    <a:pt x="8835" y="2979"/>
                    <a:pt x="8026" y="3610"/>
                  </a:cubicBezTo>
                  <a:cubicBezTo>
                    <a:pt x="7954" y="3669"/>
                    <a:pt x="7942" y="3764"/>
                    <a:pt x="8002" y="3848"/>
                  </a:cubicBezTo>
                  <a:cubicBezTo>
                    <a:pt x="8036" y="3888"/>
                    <a:pt x="8081" y="3910"/>
                    <a:pt x="8129" y="3910"/>
                  </a:cubicBezTo>
                  <a:cubicBezTo>
                    <a:pt x="8166" y="3910"/>
                    <a:pt x="8204" y="3897"/>
                    <a:pt x="8240" y="3872"/>
                  </a:cubicBezTo>
                  <a:cubicBezTo>
                    <a:pt x="8931" y="3336"/>
                    <a:pt x="9585" y="2729"/>
                    <a:pt x="10169" y="2062"/>
                  </a:cubicBezTo>
                  <a:cubicBezTo>
                    <a:pt x="10181" y="2336"/>
                    <a:pt x="10419" y="2574"/>
                    <a:pt x="10705" y="2574"/>
                  </a:cubicBezTo>
                  <a:cubicBezTo>
                    <a:pt x="11002" y="2574"/>
                    <a:pt x="11240" y="2336"/>
                    <a:pt x="11240" y="2038"/>
                  </a:cubicBezTo>
                  <a:lnTo>
                    <a:pt x="11240" y="573"/>
                  </a:lnTo>
                  <a:cubicBezTo>
                    <a:pt x="11240" y="395"/>
                    <a:pt x="11169" y="240"/>
                    <a:pt x="11050" y="133"/>
                  </a:cubicBezTo>
                  <a:cubicBezTo>
                    <a:pt x="10943" y="47"/>
                    <a:pt x="10807" y="0"/>
                    <a:pt x="106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Google Shape;12091;p78">
            <a:extLst>
              <a:ext uri="{FF2B5EF4-FFF2-40B4-BE49-F238E27FC236}">
                <a16:creationId xmlns:a16="http://schemas.microsoft.com/office/drawing/2014/main" id="{413466F6-1E31-4A3E-837B-B2A0D4950941}"/>
              </a:ext>
            </a:extLst>
          </p:cNvPr>
          <p:cNvGrpSpPr/>
          <p:nvPr/>
        </p:nvGrpSpPr>
        <p:grpSpPr>
          <a:xfrm>
            <a:off x="644572" y="5427425"/>
            <a:ext cx="357408" cy="357408"/>
            <a:chOff x="6608877" y="3353074"/>
            <a:chExt cx="357408" cy="357408"/>
          </a:xfrm>
          <a:solidFill>
            <a:schemeClr val="accent3"/>
          </a:solidFill>
        </p:grpSpPr>
        <p:sp>
          <p:nvSpPr>
            <p:cNvPr id="31" name="Google Shape;12092;p78">
              <a:extLst>
                <a:ext uri="{FF2B5EF4-FFF2-40B4-BE49-F238E27FC236}">
                  <a16:creationId xmlns:a16="http://schemas.microsoft.com/office/drawing/2014/main" id="{BF51A6B3-DF82-4777-8EA7-B27F7326BDBD}"/>
                </a:ext>
              </a:extLst>
            </p:cNvPr>
            <p:cNvSpPr/>
            <p:nvPr/>
          </p:nvSpPr>
          <p:spPr>
            <a:xfrm>
              <a:off x="6608877" y="3353074"/>
              <a:ext cx="357408" cy="357408"/>
            </a:xfrm>
            <a:custGeom>
              <a:avLst/>
              <a:gdLst/>
              <a:ahLst/>
              <a:cxnLst/>
              <a:rect l="l" t="t" r="r" b="b"/>
              <a:pathLst>
                <a:path w="11169" h="11169" extrusionOk="0">
                  <a:moveTo>
                    <a:pt x="357" y="5049"/>
                  </a:moveTo>
                  <a:lnTo>
                    <a:pt x="477" y="5215"/>
                  </a:lnTo>
                  <a:cubicBezTo>
                    <a:pt x="536" y="5287"/>
                    <a:pt x="619" y="5334"/>
                    <a:pt x="703" y="5346"/>
                  </a:cubicBezTo>
                  <a:lnTo>
                    <a:pt x="750" y="5346"/>
                  </a:lnTo>
                  <a:lnTo>
                    <a:pt x="619" y="6001"/>
                  </a:lnTo>
                  <a:cubicBezTo>
                    <a:pt x="584" y="6132"/>
                    <a:pt x="596" y="6251"/>
                    <a:pt x="643" y="6382"/>
                  </a:cubicBezTo>
                  <a:lnTo>
                    <a:pt x="988" y="7311"/>
                  </a:lnTo>
                  <a:cubicBezTo>
                    <a:pt x="988" y="7323"/>
                    <a:pt x="1000" y="7359"/>
                    <a:pt x="1000" y="7370"/>
                  </a:cubicBezTo>
                  <a:lnTo>
                    <a:pt x="1012" y="8156"/>
                  </a:lnTo>
                  <a:cubicBezTo>
                    <a:pt x="560" y="7370"/>
                    <a:pt x="334" y="6489"/>
                    <a:pt x="334" y="5585"/>
                  </a:cubicBezTo>
                  <a:cubicBezTo>
                    <a:pt x="334" y="5406"/>
                    <a:pt x="346" y="5227"/>
                    <a:pt x="357" y="5049"/>
                  </a:cubicBezTo>
                  <a:close/>
                  <a:moveTo>
                    <a:pt x="5537" y="405"/>
                  </a:moveTo>
                  <a:cubicBezTo>
                    <a:pt x="6525" y="405"/>
                    <a:pt x="7477" y="667"/>
                    <a:pt x="8299" y="1179"/>
                  </a:cubicBezTo>
                  <a:lnTo>
                    <a:pt x="7656" y="1608"/>
                  </a:lnTo>
                  <a:cubicBezTo>
                    <a:pt x="7596" y="1655"/>
                    <a:pt x="7561" y="1727"/>
                    <a:pt x="7596" y="1798"/>
                  </a:cubicBezTo>
                  <a:lnTo>
                    <a:pt x="7763" y="2251"/>
                  </a:lnTo>
                  <a:lnTo>
                    <a:pt x="7763" y="2263"/>
                  </a:lnTo>
                  <a:lnTo>
                    <a:pt x="7585" y="2334"/>
                  </a:lnTo>
                  <a:cubicBezTo>
                    <a:pt x="7406" y="2394"/>
                    <a:pt x="7287" y="2560"/>
                    <a:pt x="7251" y="2751"/>
                  </a:cubicBezTo>
                  <a:lnTo>
                    <a:pt x="6751" y="3037"/>
                  </a:lnTo>
                  <a:cubicBezTo>
                    <a:pt x="6703" y="3060"/>
                    <a:pt x="6668" y="3108"/>
                    <a:pt x="6656" y="3168"/>
                  </a:cubicBezTo>
                  <a:lnTo>
                    <a:pt x="6549" y="4132"/>
                  </a:lnTo>
                  <a:lnTo>
                    <a:pt x="6418" y="4180"/>
                  </a:lnTo>
                  <a:cubicBezTo>
                    <a:pt x="6334" y="4215"/>
                    <a:pt x="6287" y="4299"/>
                    <a:pt x="6311" y="4394"/>
                  </a:cubicBezTo>
                  <a:cubicBezTo>
                    <a:pt x="6346" y="4465"/>
                    <a:pt x="6406" y="4489"/>
                    <a:pt x="6465" y="4489"/>
                  </a:cubicBezTo>
                  <a:cubicBezTo>
                    <a:pt x="6477" y="4489"/>
                    <a:pt x="6489" y="4489"/>
                    <a:pt x="6525" y="4477"/>
                  </a:cubicBezTo>
                  <a:lnTo>
                    <a:pt x="6763" y="4406"/>
                  </a:lnTo>
                  <a:cubicBezTo>
                    <a:pt x="6823" y="4394"/>
                    <a:pt x="6870" y="4334"/>
                    <a:pt x="6870" y="4275"/>
                  </a:cubicBezTo>
                  <a:lnTo>
                    <a:pt x="6965" y="3287"/>
                  </a:lnTo>
                  <a:lnTo>
                    <a:pt x="7227" y="3156"/>
                  </a:lnTo>
                  <a:lnTo>
                    <a:pt x="7204" y="3441"/>
                  </a:lnTo>
                  <a:cubicBezTo>
                    <a:pt x="7204" y="3525"/>
                    <a:pt x="7263" y="3596"/>
                    <a:pt x="7358" y="3620"/>
                  </a:cubicBezTo>
                  <a:lnTo>
                    <a:pt x="7370" y="3620"/>
                  </a:lnTo>
                  <a:cubicBezTo>
                    <a:pt x="7465" y="3620"/>
                    <a:pt x="7537" y="3560"/>
                    <a:pt x="7537" y="3465"/>
                  </a:cubicBezTo>
                  <a:lnTo>
                    <a:pt x="7585" y="2822"/>
                  </a:lnTo>
                  <a:cubicBezTo>
                    <a:pt x="7585" y="2751"/>
                    <a:pt x="7644" y="2691"/>
                    <a:pt x="7692" y="2667"/>
                  </a:cubicBezTo>
                  <a:lnTo>
                    <a:pt x="7882" y="2584"/>
                  </a:lnTo>
                  <a:cubicBezTo>
                    <a:pt x="8037" y="2525"/>
                    <a:pt x="8132" y="2334"/>
                    <a:pt x="8073" y="2156"/>
                  </a:cubicBezTo>
                  <a:lnTo>
                    <a:pt x="7954" y="1834"/>
                  </a:lnTo>
                  <a:lnTo>
                    <a:pt x="8608" y="1394"/>
                  </a:lnTo>
                  <a:cubicBezTo>
                    <a:pt x="8847" y="1560"/>
                    <a:pt x="9073" y="1751"/>
                    <a:pt x="9275" y="1965"/>
                  </a:cubicBezTo>
                  <a:cubicBezTo>
                    <a:pt x="10275" y="2965"/>
                    <a:pt x="10811" y="4275"/>
                    <a:pt x="10811" y="5680"/>
                  </a:cubicBezTo>
                  <a:cubicBezTo>
                    <a:pt x="10811" y="7097"/>
                    <a:pt x="10287" y="8311"/>
                    <a:pt x="9287" y="9299"/>
                  </a:cubicBezTo>
                  <a:cubicBezTo>
                    <a:pt x="8299" y="10299"/>
                    <a:pt x="6989" y="10835"/>
                    <a:pt x="5572" y="10835"/>
                  </a:cubicBezTo>
                  <a:cubicBezTo>
                    <a:pt x="4156" y="10835"/>
                    <a:pt x="2846" y="10287"/>
                    <a:pt x="1846" y="9299"/>
                  </a:cubicBezTo>
                  <a:cubicBezTo>
                    <a:pt x="1655" y="9109"/>
                    <a:pt x="1477" y="8906"/>
                    <a:pt x="1310" y="8680"/>
                  </a:cubicBezTo>
                  <a:lnTo>
                    <a:pt x="1286" y="7370"/>
                  </a:lnTo>
                  <a:cubicBezTo>
                    <a:pt x="1286" y="7311"/>
                    <a:pt x="1274" y="7251"/>
                    <a:pt x="1250" y="7204"/>
                  </a:cubicBezTo>
                  <a:lnTo>
                    <a:pt x="917" y="6287"/>
                  </a:lnTo>
                  <a:cubicBezTo>
                    <a:pt x="881" y="6227"/>
                    <a:pt x="881" y="6144"/>
                    <a:pt x="893" y="6085"/>
                  </a:cubicBezTo>
                  <a:lnTo>
                    <a:pt x="1096" y="5156"/>
                  </a:lnTo>
                  <a:lnTo>
                    <a:pt x="1393" y="4918"/>
                  </a:lnTo>
                  <a:cubicBezTo>
                    <a:pt x="1429" y="4882"/>
                    <a:pt x="1453" y="4834"/>
                    <a:pt x="1453" y="4799"/>
                  </a:cubicBezTo>
                  <a:lnTo>
                    <a:pt x="1453" y="4442"/>
                  </a:lnTo>
                  <a:lnTo>
                    <a:pt x="1846" y="4465"/>
                  </a:lnTo>
                  <a:lnTo>
                    <a:pt x="2179" y="5418"/>
                  </a:lnTo>
                  <a:cubicBezTo>
                    <a:pt x="2203" y="5513"/>
                    <a:pt x="2286" y="5596"/>
                    <a:pt x="2358" y="5644"/>
                  </a:cubicBezTo>
                  <a:cubicBezTo>
                    <a:pt x="2420" y="5679"/>
                    <a:pt x="2479" y="5697"/>
                    <a:pt x="2540" y="5697"/>
                  </a:cubicBezTo>
                  <a:cubicBezTo>
                    <a:pt x="2584" y="5697"/>
                    <a:pt x="2629" y="5688"/>
                    <a:pt x="2679" y="5668"/>
                  </a:cubicBezTo>
                  <a:cubicBezTo>
                    <a:pt x="2786" y="5644"/>
                    <a:pt x="2882" y="5573"/>
                    <a:pt x="2941" y="5465"/>
                  </a:cubicBezTo>
                  <a:lnTo>
                    <a:pt x="3144" y="5037"/>
                  </a:lnTo>
                  <a:lnTo>
                    <a:pt x="3536" y="4763"/>
                  </a:lnTo>
                  <a:cubicBezTo>
                    <a:pt x="3565" y="4739"/>
                    <a:pt x="3602" y="4727"/>
                    <a:pt x="3639" y="4727"/>
                  </a:cubicBezTo>
                  <a:cubicBezTo>
                    <a:pt x="3694" y="4727"/>
                    <a:pt x="3751" y="4754"/>
                    <a:pt x="3786" y="4811"/>
                  </a:cubicBezTo>
                  <a:lnTo>
                    <a:pt x="4227" y="5406"/>
                  </a:lnTo>
                  <a:cubicBezTo>
                    <a:pt x="4263" y="5430"/>
                    <a:pt x="4310" y="5465"/>
                    <a:pt x="4346" y="5465"/>
                  </a:cubicBezTo>
                  <a:lnTo>
                    <a:pt x="4525" y="5477"/>
                  </a:lnTo>
                  <a:cubicBezTo>
                    <a:pt x="4525" y="5477"/>
                    <a:pt x="4548" y="5477"/>
                    <a:pt x="4548" y="5489"/>
                  </a:cubicBezTo>
                  <a:lnTo>
                    <a:pt x="4751" y="6204"/>
                  </a:lnTo>
                  <a:cubicBezTo>
                    <a:pt x="4763" y="6287"/>
                    <a:pt x="4846" y="6323"/>
                    <a:pt x="4918" y="6323"/>
                  </a:cubicBezTo>
                  <a:lnTo>
                    <a:pt x="4965" y="6323"/>
                  </a:lnTo>
                  <a:cubicBezTo>
                    <a:pt x="5049" y="6299"/>
                    <a:pt x="5096" y="6204"/>
                    <a:pt x="5060" y="6120"/>
                  </a:cubicBezTo>
                  <a:lnTo>
                    <a:pt x="4977" y="5835"/>
                  </a:lnTo>
                  <a:lnTo>
                    <a:pt x="5299" y="5715"/>
                  </a:lnTo>
                  <a:cubicBezTo>
                    <a:pt x="5513" y="5644"/>
                    <a:pt x="5656" y="5418"/>
                    <a:pt x="5632" y="5192"/>
                  </a:cubicBezTo>
                  <a:lnTo>
                    <a:pt x="5596" y="4751"/>
                  </a:lnTo>
                  <a:lnTo>
                    <a:pt x="5870" y="4656"/>
                  </a:lnTo>
                  <a:cubicBezTo>
                    <a:pt x="5953" y="4632"/>
                    <a:pt x="6001" y="4537"/>
                    <a:pt x="5977" y="4453"/>
                  </a:cubicBezTo>
                  <a:cubicBezTo>
                    <a:pt x="5949" y="4377"/>
                    <a:pt x="5890" y="4339"/>
                    <a:pt x="5818" y="4339"/>
                  </a:cubicBezTo>
                  <a:cubicBezTo>
                    <a:pt x="5801" y="4339"/>
                    <a:pt x="5782" y="4342"/>
                    <a:pt x="5763" y="4346"/>
                  </a:cubicBezTo>
                  <a:lnTo>
                    <a:pt x="5382" y="4477"/>
                  </a:lnTo>
                  <a:cubicBezTo>
                    <a:pt x="5299" y="4513"/>
                    <a:pt x="5263" y="4572"/>
                    <a:pt x="5275" y="4644"/>
                  </a:cubicBezTo>
                  <a:lnTo>
                    <a:pt x="5322" y="5215"/>
                  </a:lnTo>
                  <a:cubicBezTo>
                    <a:pt x="5322" y="5299"/>
                    <a:pt x="5275" y="5370"/>
                    <a:pt x="5203" y="5406"/>
                  </a:cubicBezTo>
                  <a:lnTo>
                    <a:pt x="4906" y="5525"/>
                  </a:lnTo>
                  <a:lnTo>
                    <a:pt x="4870" y="5418"/>
                  </a:lnTo>
                  <a:cubicBezTo>
                    <a:pt x="4822" y="5287"/>
                    <a:pt x="4703" y="5180"/>
                    <a:pt x="4572" y="5180"/>
                  </a:cubicBezTo>
                  <a:lnTo>
                    <a:pt x="4465" y="5168"/>
                  </a:lnTo>
                  <a:lnTo>
                    <a:pt x="4072" y="4632"/>
                  </a:lnTo>
                  <a:cubicBezTo>
                    <a:pt x="3973" y="4497"/>
                    <a:pt x="3822" y="4425"/>
                    <a:pt x="3669" y="4425"/>
                  </a:cubicBezTo>
                  <a:cubicBezTo>
                    <a:pt x="3565" y="4425"/>
                    <a:pt x="3461" y="4458"/>
                    <a:pt x="3370" y="4525"/>
                  </a:cubicBezTo>
                  <a:lnTo>
                    <a:pt x="2941" y="4823"/>
                  </a:lnTo>
                  <a:cubicBezTo>
                    <a:pt x="2905" y="4834"/>
                    <a:pt x="2893" y="4846"/>
                    <a:pt x="2882" y="4882"/>
                  </a:cubicBezTo>
                  <a:lnTo>
                    <a:pt x="2643" y="5346"/>
                  </a:lnTo>
                  <a:cubicBezTo>
                    <a:pt x="2620" y="5370"/>
                    <a:pt x="2596" y="5382"/>
                    <a:pt x="2596" y="5382"/>
                  </a:cubicBezTo>
                  <a:cubicBezTo>
                    <a:pt x="2588" y="5382"/>
                    <a:pt x="2569" y="5393"/>
                    <a:pt x="2554" y="5393"/>
                  </a:cubicBezTo>
                  <a:cubicBezTo>
                    <a:pt x="2547" y="5393"/>
                    <a:pt x="2540" y="5390"/>
                    <a:pt x="2536" y="5382"/>
                  </a:cubicBezTo>
                  <a:cubicBezTo>
                    <a:pt x="2524" y="5370"/>
                    <a:pt x="2501" y="5358"/>
                    <a:pt x="2501" y="5346"/>
                  </a:cubicBezTo>
                  <a:lnTo>
                    <a:pt x="2131" y="4287"/>
                  </a:lnTo>
                  <a:cubicBezTo>
                    <a:pt x="2120" y="4227"/>
                    <a:pt x="2060" y="4180"/>
                    <a:pt x="1989" y="4180"/>
                  </a:cubicBezTo>
                  <a:lnTo>
                    <a:pt x="1369" y="4132"/>
                  </a:lnTo>
                  <a:lnTo>
                    <a:pt x="1167" y="3858"/>
                  </a:lnTo>
                  <a:cubicBezTo>
                    <a:pt x="1132" y="3809"/>
                    <a:pt x="1085" y="3785"/>
                    <a:pt x="1038" y="3785"/>
                  </a:cubicBezTo>
                  <a:cubicBezTo>
                    <a:pt x="1005" y="3785"/>
                    <a:pt x="971" y="3798"/>
                    <a:pt x="941" y="3822"/>
                  </a:cubicBezTo>
                  <a:cubicBezTo>
                    <a:pt x="869" y="3882"/>
                    <a:pt x="858" y="3977"/>
                    <a:pt x="917" y="4049"/>
                  </a:cubicBezTo>
                  <a:lnTo>
                    <a:pt x="1131" y="4346"/>
                  </a:lnTo>
                  <a:lnTo>
                    <a:pt x="1131" y="4751"/>
                  </a:lnTo>
                  <a:lnTo>
                    <a:pt x="715" y="5073"/>
                  </a:lnTo>
                  <a:lnTo>
                    <a:pt x="691" y="5073"/>
                  </a:lnTo>
                  <a:lnTo>
                    <a:pt x="381" y="4656"/>
                  </a:lnTo>
                  <a:cubicBezTo>
                    <a:pt x="500" y="4001"/>
                    <a:pt x="750" y="3394"/>
                    <a:pt x="1096" y="2846"/>
                  </a:cubicBezTo>
                  <a:lnTo>
                    <a:pt x="1310" y="3179"/>
                  </a:lnTo>
                  <a:cubicBezTo>
                    <a:pt x="1346" y="3227"/>
                    <a:pt x="1405" y="3263"/>
                    <a:pt x="1453" y="3263"/>
                  </a:cubicBezTo>
                  <a:cubicBezTo>
                    <a:pt x="1477" y="3263"/>
                    <a:pt x="1512" y="3239"/>
                    <a:pt x="1536" y="3227"/>
                  </a:cubicBezTo>
                  <a:cubicBezTo>
                    <a:pt x="1608" y="3179"/>
                    <a:pt x="1631" y="3084"/>
                    <a:pt x="1584" y="3001"/>
                  </a:cubicBezTo>
                  <a:lnTo>
                    <a:pt x="1286" y="2560"/>
                  </a:lnTo>
                  <a:cubicBezTo>
                    <a:pt x="1453" y="2334"/>
                    <a:pt x="1631" y="2132"/>
                    <a:pt x="1822" y="1929"/>
                  </a:cubicBezTo>
                  <a:cubicBezTo>
                    <a:pt x="2822" y="941"/>
                    <a:pt x="4132" y="405"/>
                    <a:pt x="5537" y="405"/>
                  </a:cubicBezTo>
                  <a:close/>
                  <a:moveTo>
                    <a:pt x="5584" y="0"/>
                  </a:moveTo>
                  <a:cubicBezTo>
                    <a:pt x="4096" y="0"/>
                    <a:pt x="2703" y="584"/>
                    <a:pt x="1643" y="1644"/>
                  </a:cubicBezTo>
                  <a:cubicBezTo>
                    <a:pt x="584" y="2691"/>
                    <a:pt x="0" y="4096"/>
                    <a:pt x="0" y="5585"/>
                  </a:cubicBezTo>
                  <a:cubicBezTo>
                    <a:pt x="0" y="7073"/>
                    <a:pt x="584" y="8466"/>
                    <a:pt x="1643" y="9525"/>
                  </a:cubicBezTo>
                  <a:cubicBezTo>
                    <a:pt x="2703" y="10585"/>
                    <a:pt x="4096" y="11169"/>
                    <a:pt x="5584" y="11169"/>
                  </a:cubicBezTo>
                  <a:cubicBezTo>
                    <a:pt x="7073" y="11169"/>
                    <a:pt x="8478" y="10585"/>
                    <a:pt x="9525" y="9525"/>
                  </a:cubicBezTo>
                  <a:cubicBezTo>
                    <a:pt x="10585" y="8466"/>
                    <a:pt x="11168" y="7073"/>
                    <a:pt x="11168" y="5585"/>
                  </a:cubicBezTo>
                  <a:cubicBezTo>
                    <a:pt x="11168" y="4096"/>
                    <a:pt x="10585" y="2691"/>
                    <a:pt x="9525" y="1644"/>
                  </a:cubicBezTo>
                  <a:cubicBezTo>
                    <a:pt x="8478" y="584"/>
                    <a:pt x="7073" y="0"/>
                    <a:pt x="5584" y="0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Google Shape;12093;p78">
              <a:extLst>
                <a:ext uri="{FF2B5EF4-FFF2-40B4-BE49-F238E27FC236}">
                  <a16:creationId xmlns:a16="http://schemas.microsoft.com/office/drawing/2014/main" id="{D298254C-15A5-4354-BD98-2DEB00C343DD}"/>
                </a:ext>
              </a:extLst>
            </p:cNvPr>
            <p:cNvSpPr/>
            <p:nvPr/>
          </p:nvSpPr>
          <p:spPr>
            <a:xfrm>
              <a:off x="6770029" y="3565170"/>
              <a:ext cx="44608" cy="27968"/>
            </a:xfrm>
            <a:custGeom>
              <a:avLst/>
              <a:gdLst/>
              <a:ahLst/>
              <a:cxnLst/>
              <a:rect l="l" t="t" r="r" b="b"/>
              <a:pathLst>
                <a:path w="1394" h="874" extrusionOk="0">
                  <a:moveTo>
                    <a:pt x="166" y="1"/>
                  </a:moveTo>
                  <a:cubicBezTo>
                    <a:pt x="121" y="1"/>
                    <a:pt x="80" y="19"/>
                    <a:pt x="60" y="52"/>
                  </a:cubicBezTo>
                  <a:cubicBezTo>
                    <a:pt x="1" y="135"/>
                    <a:pt x="13" y="230"/>
                    <a:pt x="72" y="278"/>
                  </a:cubicBezTo>
                  <a:lnTo>
                    <a:pt x="620" y="742"/>
                  </a:lnTo>
                  <a:cubicBezTo>
                    <a:pt x="715" y="814"/>
                    <a:pt x="798" y="850"/>
                    <a:pt x="917" y="862"/>
                  </a:cubicBezTo>
                  <a:lnTo>
                    <a:pt x="1215" y="873"/>
                  </a:lnTo>
                  <a:lnTo>
                    <a:pt x="1227" y="873"/>
                  </a:lnTo>
                  <a:cubicBezTo>
                    <a:pt x="1322" y="873"/>
                    <a:pt x="1394" y="814"/>
                    <a:pt x="1394" y="731"/>
                  </a:cubicBezTo>
                  <a:cubicBezTo>
                    <a:pt x="1394" y="647"/>
                    <a:pt x="1322" y="576"/>
                    <a:pt x="1239" y="564"/>
                  </a:cubicBezTo>
                  <a:lnTo>
                    <a:pt x="941" y="552"/>
                  </a:lnTo>
                  <a:cubicBezTo>
                    <a:pt x="894" y="552"/>
                    <a:pt x="858" y="528"/>
                    <a:pt x="834" y="504"/>
                  </a:cubicBezTo>
                  <a:lnTo>
                    <a:pt x="274" y="40"/>
                  </a:lnTo>
                  <a:cubicBezTo>
                    <a:pt x="242" y="13"/>
                    <a:pt x="203" y="1"/>
                    <a:pt x="166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Google Shape;12094;p78">
              <a:extLst>
                <a:ext uri="{FF2B5EF4-FFF2-40B4-BE49-F238E27FC236}">
                  <a16:creationId xmlns:a16="http://schemas.microsoft.com/office/drawing/2014/main" id="{D73C5682-DAF0-4CFE-8725-271CE052882B}"/>
                </a:ext>
              </a:extLst>
            </p:cNvPr>
            <p:cNvSpPr/>
            <p:nvPr/>
          </p:nvSpPr>
          <p:spPr>
            <a:xfrm>
              <a:off x="6859949" y="3437074"/>
              <a:ext cx="24416" cy="31840"/>
            </a:xfrm>
            <a:custGeom>
              <a:avLst/>
              <a:gdLst/>
              <a:ahLst/>
              <a:cxnLst/>
              <a:rect l="l" t="t" r="r" b="b"/>
              <a:pathLst>
                <a:path w="763" h="995" extrusionOk="0">
                  <a:moveTo>
                    <a:pt x="583" y="1"/>
                  </a:moveTo>
                  <a:cubicBezTo>
                    <a:pt x="509" y="1"/>
                    <a:pt x="447" y="45"/>
                    <a:pt x="417" y="114"/>
                  </a:cubicBezTo>
                  <a:lnTo>
                    <a:pt x="334" y="400"/>
                  </a:lnTo>
                  <a:lnTo>
                    <a:pt x="60" y="745"/>
                  </a:lnTo>
                  <a:cubicBezTo>
                    <a:pt x="0" y="816"/>
                    <a:pt x="12" y="924"/>
                    <a:pt x="96" y="959"/>
                  </a:cubicBezTo>
                  <a:cubicBezTo>
                    <a:pt x="120" y="995"/>
                    <a:pt x="155" y="995"/>
                    <a:pt x="191" y="995"/>
                  </a:cubicBezTo>
                  <a:cubicBezTo>
                    <a:pt x="239" y="995"/>
                    <a:pt x="298" y="983"/>
                    <a:pt x="334" y="935"/>
                  </a:cubicBezTo>
                  <a:lnTo>
                    <a:pt x="608" y="566"/>
                  </a:lnTo>
                  <a:cubicBezTo>
                    <a:pt x="632" y="543"/>
                    <a:pt x="632" y="531"/>
                    <a:pt x="643" y="519"/>
                  </a:cubicBezTo>
                  <a:lnTo>
                    <a:pt x="751" y="209"/>
                  </a:lnTo>
                  <a:cubicBezTo>
                    <a:pt x="762" y="126"/>
                    <a:pt x="715" y="42"/>
                    <a:pt x="632" y="7"/>
                  </a:cubicBezTo>
                  <a:cubicBezTo>
                    <a:pt x="615" y="3"/>
                    <a:pt x="599" y="1"/>
                    <a:pt x="583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Google Shape;12095;p78">
              <a:extLst>
                <a:ext uri="{FF2B5EF4-FFF2-40B4-BE49-F238E27FC236}">
                  <a16:creationId xmlns:a16="http://schemas.microsoft.com/office/drawing/2014/main" id="{24287E3E-B4A7-48FC-A7B7-43E8B117A699}"/>
                </a:ext>
              </a:extLst>
            </p:cNvPr>
            <p:cNvSpPr/>
            <p:nvPr/>
          </p:nvSpPr>
          <p:spPr>
            <a:xfrm>
              <a:off x="6824525" y="3509426"/>
              <a:ext cx="17920" cy="28448"/>
            </a:xfrm>
            <a:custGeom>
              <a:avLst/>
              <a:gdLst/>
              <a:ahLst/>
              <a:cxnLst/>
              <a:rect l="l" t="t" r="r" b="b"/>
              <a:pathLst>
                <a:path w="560" h="889" extrusionOk="0">
                  <a:moveTo>
                    <a:pt x="194" y="1"/>
                  </a:moveTo>
                  <a:cubicBezTo>
                    <a:pt x="177" y="1"/>
                    <a:pt x="160" y="3"/>
                    <a:pt x="143" y="8"/>
                  </a:cubicBezTo>
                  <a:cubicBezTo>
                    <a:pt x="48" y="44"/>
                    <a:pt x="0" y="127"/>
                    <a:pt x="36" y="222"/>
                  </a:cubicBezTo>
                  <a:lnTo>
                    <a:pt x="215" y="770"/>
                  </a:lnTo>
                  <a:cubicBezTo>
                    <a:pt x="226" y="841"/>
                    <a:pt x="298" y="889"/>
                    <a:pt x="357" y="889"/>
                  </a:cubicBezTo>
                  <a:cubicBezTo>
                    <a:pt x="381" y="889"/>
                    <a:pt x="393" y="889"/>
                    <a:pt x="405" y="877"/>
                  </a:cubicBezTo>
                  <a:cubicBezTo>
                    <a:pt x="500" y="841"/>
                    <a:pt x="560" y="746"/>
                    <a:pt x="524" y="663"/>
                  </a:cubicBezTo>
                  <a:lnTo>
                    <a:pt x="345" y="115"/>
                  </a:lnTo>
                  <a:cubicBezTo>
                    <a:pt x="326" y="39"/>
                    <a:pt x="262" y="1"/>
                    <a:pt x="194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Google Shape;12096;p78">
              <a:extLst>
                <a:ext uri="{FF2B5EF4-FFF2-40B4-BE49-F238E27FC236}">
                  <a16:creationId xmlns:a16="http://schemas.microsoft.com/office/drawing/2014/main" id="{971CED52-7FA7-4FDE-9752-592FCD761A46}"/>
                </a:ext>
              </a:extLst>
            </p:cNvPr>
            <p:cNvSpPr/>
            <p:nvPr/>
          </p:nvSpPr>
          <p:spPr>
            <a:xfrm>
              <a:off x="6790989" y="3541906"/>
              <a:ext cx="42688" cy="34464"/>
            </a:xfrm>
            <a:custGeom>
              <a:avLst/>
              <a:gdLst/>
              <a:ahLst/>
              <a:cxnLst/>
              <a:rect l="l" t="t" r="r" b="b"/>
              <a:pathLst>
                <a:path w="1334" h="1077" extrusionOk="0">
                  <a:moveTo>
                    <a:pt x="508" y="333"/>
                  </a:moveTo>
                  <a:cubicBezTo>
                    <a:pt x="511" y="333"/>
                    <a:pt x="516" y="334"/>
                    <a:pt x="524" y="338"/>
                  </a:cubicBezTo>
                  <a:lnTo>
                    <a:pt x="977" y="410"/>
                  </a:lnTo>
                  <a:lnTo>
                    <a:pt x="977" y="422"/>
                  </a:lnTo>
                  <a:lnTo>
                    <a:pt x="739" y="755"/>
                  </a:lnTo>
                  <a:lnTo>
                    <a:pt x="727" y="755"/>
                  </a:lnTo>
                  <a:lnTo>
                    <a:pt x="381" y="624"/>
                  </a:lnTo>
                  <a:lnTo>
                    <a:pt x="501" y="338"/>
                  </a:lnTo>
                  <a:cubicBezTo>
                    <a:pt x="501" y="338"/>
                    <a:pt x="501" y="333"/>
                    <a:pt x="508" y="333"/>
                  </a:cubicBezTo>
                  <a:close/>
                  <a:moveTo>
                    <a:pt x="531" y="1"/>
                  </a:moveTo>
                  <a:cubicBezTo>
                    <a:pt x="397" y="1"/>
                    <a:pt x="277" y="81"/>
                    <a:pt x="203" y="207"/>
                  </a:cubicBezTo>
                  <a:lnTo>
                    <a:pt x="12" y="648"/>
                  </a:lnTo>
                  <a:cubicBezTo>
                    <a:pt x="0" y="696"/>
                    <a:pt x="0" y="743"/>
                    <a:pt x="12" y="779"/>
                  </a:cubicBezTo>
                  <a:cubicBezTo>
                    <a:pt x="24" y="827"/>
                    <a:pt x="60" y="862"/>
                    <a:pt x="108" y="874"/>
                  </a:cubicBezTo>
                  <a:lnTo>
                    <a:pt x="608" y="1065"/>
                  </a:lnTo>
                  <a:cubicBezTo>
                    <a:pt x="655" y="1077"/>
                    <a:pt x="679" y="1077"/>
                    <a:pt x="727" y="1077"/>
                  </a:cubicBezTo>
                  <a:cubicBezTo>
                    <a:pt x="834" y="1077"/>
                    <a:pt x="941" y="1041"/>
                    <a:pt x="1001" y="946"/>
                  </a:cubicBezTo>
                  <a:lnTo>
                    <a:pt x="1239" y="624"/>
                  </a:lnTo>
                  <a:cubicBezTo>
                    <a:pt x="1310" y="529"/>
                    <a:pt x="1334" y="410"/>
                    <a:pt x="1298" y="291"/>
                  </a:cubicBezTo>
                  <a:cubicBezTo>
                    <a:pt x="1251" y="184"/>
                    <a:pt x="1155" y="100"/>
                    <a:pt x="1036" y="88"/>
                  </a:cubicBezTo>
                  <a:lnTo>
                    <a:pt x="584" y="5"/>
                  </a:lnTo>
                  <a:cubicBezTo>
                    <a:pt x="566" y="2"/>
                    <a:pt x="549" y="1"/>
                    <a:pt x="531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Google Shape;12097;p78">
              <a:extLst>
                <a:ext uri="{FF2B5EF4-FFF2-40B4-BE49-F238E27FC236}">
                  <a16:creationId xmlns:a16="http://schemas.microsoft.com/office/drawing/2014/main" id="{F33CA546-CEDA-4456-BBC3-45EE6FABEB3E}"/>
                </a:ext>
              </a:extLst>
            </p:cNvPr>
            <p:cNvSpPr/>
            <p:nvPr/>
          </p:nvSpPr>
          <p:spPr>
            <a:xfrm>
              <a:off x="6840525" y="3544914"/>
              <a:ext cx="54112" cy="32608"/>
            </a:xfrm>
            <a:custGeom>
              <a:avLst/>
              <a:gdLst/>
              <a:ahLst/>
              <a:cxnLst/>
              <a:rect l="l" t="t" r="r" b="b"/>
              <a:pathLst>
                <a:path w="1691" h="1019" extrusionOk="0">
                  <a:moveTo>
                    <a:pt x="864" y="346"/>
                  </a:moveTo>
                  <a:cubicBezTo>
                    <a:pt x="913" y="346"/>
                    <a:pt x="962" y="364"/>
                    <a:pt x="1000" y="387"/>
                  </a:cubicBezTo>
                  <a:lnTo>
                    <a:pt x="1250" y="649"/>
                  </a:lnTo>
                  <a:lnTo>
                    <a:pt x="1191" y="673"/>
                  </a:lnTo>
                  <a:cubicBezTo>
                    <a:pt x="1165" y="693"/>
                    <a:pt x="1131" y="701"/>
                    <a:pt x="1099" y="701"/>
                  </a:cubicBezTo>
                  <a:cubicBezTo>
                    <a:pt x="1072" y="701"/>
                    <a:pt x="1046" y="696"/>
                    <a:pt x="1024" y="685"/>
                  </a:cubicBezTo>
                  <a:lnTo>
                    <a:pt x="548" y="482"/>
                  </a:lnTo>
                  <a:lnTo>
                    <a:pt x="786" y="363"/>
                  </a:lnTo>
                  <a:cubicBezTo>
                    <a:pt x="811" y="351"/>
                    <a:pt x="837" y="346"/>
                    <a:pt x="864" y="346"/>
                  </a:cubicBezTo>
                  <a:close/>
                  <a:moveTo>
                    <a:pt x="857" y="1"/>
                  </a:moveTo>
                  <a:cubicBezTo>
                    <a:pt x="787" y="1"/>
                    <a:pt x="719" y="14"/>
                    <a:pt x="655" y="42"/>
                  </a:cubicBezTo>
                  <a:lnTo>
                    <a:pt x="84" y="316"/>
                  </a:lnTo>
                  <a:cubicBezTo>
                    <a:pt x="24" y="340"/>
                    <a:pt x="0" y="399"/>
                    <a:pt x="0" y="459"/>
                  </a:cubicBezTo>
                  <a:cubicBezTo>
                    <a:pt x="0" y="518"/>
                    <a:pt x="48" y="578"/>
                    <a:pt x="84" y="613"/>
                  </a:cubicBezTo>
                  <a:lnTo>
                    <a:pt x="893" y="971"/>
                  </a:lnTo>
                  <a:cubicBezTo>
                    <a:pt x="965" y="994"/>
                    <a:pt x="1024" y="1018"/>
                    <a:pt x="1096" y="1018"/>
                  </a:cubicBezTo>
                  <a:cubicBezTo>
                    <a:pt x="1191" y="1018"/>
                    <a:pt x="1274" y="983"/>
                    <a:pt x="1358" y="935"/>
                  </a:cubicBezTo>
                  <a:lnTo>
                    <a:pt x="1608" y="792"/>
                  </a:lnTo>
                  <a:cubicBezTo>
                    <a:pt x="1655" y="756"/>
                    <a:pt x="1679" y="721"/>
                    <a:pt x="1679" y="673"/>
                  </a:cubicBezTo>
                  <a:cubicBezTo>
                    <a:pt x="1691" y="625"/>
                    <a:pt x="1679" y="590"/>
                    <a:pt x="1655" y="554"/>
                  </a:cubicBezTo>
                  <a:lnTo>
                    <a:pt x="1239" y="149"/>
                  </a:lnTo>
                  <a:cubicBezTo>
                    <a:pt x="1135" y="54"/>
                    <a:pt x="995" y="1"/>
                    <a:pt x="857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Google Shape;12098;p78">
              <a:extLst>
                <a:ext uri="{FF2B5EF4-FFF2-40B4-BE49-F238E27FC236}">
                  <a16:creationId xmlns:a16="http://schemas.microsoft.com/office/drawing/2014/main" id="{8A58538A-9879-48C2-802E-6D575432F7AB}"/>
                </a:ext>
              </a:extLst>
            </p:cNvPr>
            <p:cNvSpPr/>
            <p:nvPr/>
          </p:nvSpPr>
          <p:spPr>
            <a:xfrm>
              <a:off x="6793645" y="3582770"/>
              <a:ext cx="102144" cy="75520"/>
            </a:xfrm>
            <a:custGeom>
              <a:avLst/>
              <a:gdLst/>
              <a:ahLst/>
              <a:cxnLst/>
              <a:rect l="l" t="t" r="r" b="b"/>
              <a:pathLst>
                <a:path w="3192" h="2360" extrusionOk="0">
                  <a:moveTo>
                    <a:pt x="1757" y="0"/>
                  </a:moveTo>
                  <a:cubicBezTo>
                    <a:pt x="1683" y="0"/>
                    <a:pt x="1609" y="24"/>
                    <a:pt x="1549" y="61"/>
                  </a:cubicBezTo>
                  <a:lnTo>
                    <a:pt x="775" y="609"/>
                  </a:lnTo>
                  <a:lnTo>
                    <a:pt x="465" y="669"/>
                  </a:lnTo>
                  <a:cubicBezTo>
                    <a:pt x="239" y="716"/>
                    <a:pt x="60" y="907"/>
                    <a:pt x="48" y="1133"/>
                  </a:cubicBezTo>
                  <a:lnTo>
                    <a:pt x="1" y="1669"/>
                  </a:lnTo>
                  <a:cubicBezTo>
                    <a:pt x="1" y="1764"/>
                    <a:pt x="37" y="1859"/>
                    <a:pt x="108" y="1931"/>
                  </a:cubicBezTo>
                  <a:cubicBezTo>
                    <a:pt x="179" y="2002"/>
                    <a:pt x="275" y="2038"/>
                    <a:pt x="382" y="2038"/>
                  </a:cubicBezTo>
                  <a:lnTo>
                    <a:pt x="715" y="2002"/>
                  </a:lnTo>
                  <a:cubicBezTo>
                    <a:pt x="810" y="2002"/>
                    <a:pt x="882" y="1919"/>
                    <a:pt x="870" y="1824"/>
                  </a:cubicBezTo>
                  <a:cubicBezTo>
                    <a:pt x="859" y="1746"/>
                    <a:pt x="787" y="1679"/>
                    <a:pt x="710" y="1679"/>
                  </a:cubicBezTo>
                  <a:cubicBezTo>
                    <a:pt x="704" y="1679"/>
                    <a:pt x="697" y="1680"/>
                    <a:pt x="691" y="1681"/>
                  </a:cubicBezTo>
                  <a:lnTo>
                    <a:pt x="346" y="1705"/>
                  </a:lnTo>
                  <a:lnTo>
                    <a:pt x="334" y="1705"/>
                  </a:lnTo>
                  <a:lnTo>
                    <a:pt x="334" y="1693"/>
                  </a:lnTo>
                  <a:lnTo>
                    <a:pt x="382" y="1157"/>
                  </a:lnTo>
                  <a:cubicBezTo>
                    <a:pt x="382" y="1074"/>
                    <a:pt x="453" y="1014"/>
                    <a:pt x="525" y="990"/>
                  </a:cubicBezTo>
                  <a:lnTo>
                    <a:pt x="870" y="931"/>
                  </a:lnTo>
                  <a:cubicBezTo>
                    <a:pt x="894" y="931"/>
                    <a:pt x="918" y="919"/>
                    <a:pt x="929" y="907"/>
                  </a:cubicBezTo>
                  <a:lnTo>
                    <a:pt x="1727" y="335"/>
                  </a:lnTo>
                  <a:lnTo>
                    <a:pt x="1751" y="335"/>
                  </a:lnTo>
                  <a:lnTo>
                    <a:pt x="2311" y="597"/>
                  </a:lnTo>
                  <a:cubicBezTo>
                    <a:pt x="2346" y="609"/>
                    <a:pt x="2382" y="609"/>
                    <a:pt x="2418" y="609"/>
                  </a:cubicBezTo>
                  <a:lnTo>
                    <a:pt x="2680" y="550"/>
                  </a:lnTo>
                  <a:lnTo>
                    <a:pt x="2834" y="1109"/>
                  </a:lnTo>
                  <a:lnTo>
                    <a:pt x="2834" y="1133"/>
                  </a:lnTo>
                  <a:lnTo>
                    <a:pt x="2203" y="2038"/>
                  </a:lnTo>
                  <a:lnTo>
                    <a:pt x="2180" y="2038"/>
                  </a:lnTo>
                  <a:lnTo>
                    <a:pt x="1882" y="1681"/>
                  </a:lnTo>
                  <a:cubicBezTo>
                    <a:pt x="1846" y="1633"/>
                    <a:pt x="1787" y="1621"/>
                    <a:pt x="1751" y="1621"/>
                  </a:cubicBezTo>
                  <a:lnTo>
                    <a:pt x="1346" y="1645"/>
                  </a:lnTo>
                  <a:cubicBezTo>
                    <a:pt x="1251" y="1645"/>
                    <a:pt x="1180" y="1740"/>
                    <a:pt x="1191" y="1824"/>
                  </a:cubicBezTo>
                  <a:cubicBezTo>
                    <a:pt x="1191" y="1912"/>
                    <a:pt x="1273" y="1980"/>
                    <a:pt x="1352" y="1980"/>
                  </a:cubicBezTo>
                  <a:cubicBezTo>
                    <a:pt x="1358" y="1980"/>
                    <a:pt x="1364" y="1979"/>
                    <a:pt x="1370" y="1978"/>
                  </a:cubicBezTo>
                  <a:lnTo>
                    <a:pt x="1691" y="1943"/>
                  </a:lnTo>
                  <a:lnTo>
                    <a:pt x="1942" y="2240"/>
                  </a:lnTo>
                  <a:cubicBezTo>
                    <a:pt x="2001" y="2324"/>
                    <a:pt x="2108" y="2359"/>
                    <a:pt x="2192" y="2359"/>
                  </a:cubicBezTo>
                  <a:lnTo>
                    <a:pt x="2203" y="2359"/>
                  </a:lnTo>
                  <a:cubicBezTo>
                    <a:pt x="2311" y="2359"/>
                    <a:pt x="2418" y="2300"/>
                    <a:pt x="2477" y="2217"/>
                  </a:cubicBezTo>
                  <a:lnTo>
                    <a:pt x="3096" y="1312"/>
                  </a:lnTo>
                  <a:cubicBezTo>
                    <a:pt x="3180" y="1204"/>
                    <a:pt x="3192" y="1097"/>
                    <a:pt x="3156" y="1014"/>
                  </a:cubicBezTo>
                  <a:lnTo>
                    <a:pt x="2965" y="276"/>
                  </a:lnTo>
                  <a:cubicBezTo>
                    <a:pt x="2944" y="201"/>
                    <a:pt x="2875" y="155"/>
                    <a:pt x="2800" y="155"/>
                  </a:cubicBezTo>
                  <a:cubicBezTo>
                    <a:pt x="2792" y="155"/>
                    <a:pt x="2783" y="156"/>
                    <a:pt x="2775" y="157"/>
                  </a:cubicBezTo>
                  <a:lnTo>
                    <a:pt x="2406" y="252"/>
                  </a:lnTo>
                  <a:lnTo>
                    <a:pt x="1882" y="26"/>
                  </a:lnTo>
                  <a:cubicBezTo>
                    <a:pt x="1843" y="8"/>
                    <a:pt x="1800" y="0"/>
                    <a:pt x="1757" y="0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等腰三角形 37">
            <a:extLst>
              <a:ext uri="{FF2B5EF4-FFF2-40B4-BE49-F238E27FC236}">
                <a16:creationId xmlns:a16="http://schemas.microsoft.com/office/drawing/2014/main" id="{D0C40862-C2DF-4098-9A31-A8257D28B930}"/>
              </a:ext>
            </a:extLst>
          </p:cNvPr>
          <p:cNvSpPr/>
          <p:nvPr/>
        </p:nvSpPr>
        <p:spPr>
          <a:xfrm rot="5400000">
            <a:off x="2820422" y="5764690"/>
            <a:ext cx="562012" cy="132935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等腰三角形 38">
            <a:extLst>
              <a:ext uri="{FF2B5EF4-FFF2-40B4-BE49-F238E27FC236}">
                <a16:creationId xmlns:a16="http://schemas.microsoft.com/office/drawing/2014/main" id="{B8539F5D-DA44-4BB3-8C5F-7A7B2FD78C80}"/>
              </a:ext>
            </a:extLst>
          </p:cNvPr>
          <p:cNvSpPr/>
          <p:nvPr/>
        </p:nvSpPr>
        <p:spPr>
          <a:xfrm rot="5400000">
            <a:off x="2820422" y="3993967"/>
            <a:ext cx="562012" cy="132935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3095E6B6-D1DD-429C-B43A-3F3B6B54F292}"/>
              </a:ext>
            </a:extLst>
          </p:cNvPr>
          <p:cNvSpPr txBox="1"/>
          <p:nvPr/>
        </p:nvSpPr>
        <p:spPr>
          <a:xfrm>
            <a:off x="1878806" y="3124033"/>
            <a:ext cx="19700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Insight 2</a:t>
            </a:r>
            <a:endParaRPr lang="zh-TW" alt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id="{E0CE7B7D-6DE9-4D1C-A6EA-ADB9BD85E90C}"/>
              </a:ext>
            </a:extLst>
          </p:cNvPr>
          <p:cNvCxnSpPr>
            <a:cxnSpLocks/>
          </p:cNvCxnSpPr>
          <p:nvPr/>
        </p:nvCxnSpPr>
        <p:spPr>
          <a:xfrm>
            <a:off x="431800" y="3502066"/>
            <a:ext cx="4857750" cy="0"/>
          </a:xfrm>
          <a:prstGeom prst="line">
            <a:avLst/>
          </a:prstGeom>
          <a:ln w="190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等腰三角形 41">
            <a:extLst>
              <a:ext uri="{FF2B5EF4-FFF2-40B4-BE49-F238E27FC236}">
                <a16:creationId xmlns:a16="http://schemas.microsoft.com/office/drawing/2014/main" id="{629A7B4A-1D1C-425C-98C2-0ADC243BC4BF}"/>
              </a:ext>
            </a:extLst>
          </p:cNvPr>
          <p:cNvSpPr/>
          <p:nvPr/>
        </p:nvSpPr>
        <p:spPr>
          <a:xfrm rot="5400000">
            <a:off x="2820421" y="2199564"/>
            <a:ext cx="562012" cy="132935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3EB724B-EFA2-4D20-BC8F-25484D2C9014}"/>
              </a:ext>
            </a:extLst>
          </p:cNvPr>
          <p:cNvSpPr txBox="1"/>
          <p:nvPr/>
        </p:nvSpPr>
        <p:spPr>
          <a:xfrm>
            <a:off x="1878806" y="1395659"/>
            <a:ext cx="19700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zh-TW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Insight 1</a:t>
            </a:r>
            <a:endParaRPr lang="zh-TW" altLang="en-US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5805C64E-9D87-4B40-90D8-A59458C43A15}"/>
              </a:ext>
            </a:extLst>
          </p:cNvPr>
          <p:cNvCxnSpPr>
            <a:cxnSpLocks/>
          </p:cNvCxnSpPr>
          <p:nvPr/>
        </p:nvCxnSpPr>
        <p:spPr>
          <a:xfrm>
            <a:off x="431800" y="1741536"/>
            <a:ext cx="485775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4129175B-759D-4697-9889-B4BE15DCACDC}"/>
              </a:ext>
            </a:extLst>
          </p:cNvPr>
          <p:cNvSpPr txBox="1"/>
          <p:nvPr/>
        </p:nvSpPr>
        <p:spPr>
          <a:xfrm>
            <a:off x="3232326" y="5318927"/>
            <a:ext cx="22037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conclusion from the left-hand side.</a:t>
            </a:r>
          </a:p>
          <a:p>
            <a:pPr algn="ctr"/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ctr"/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ctr"/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CC4DB83F-E6BE-4DC2-A190-AFCCA812A9B9}"/>
              </a:ext>
            </a:extLst>
          </p:cNvPr>
          <p:cNvSpPr txBox="1"/>
          <p:nvPr/>
        </p:nvSpPr>
        <p:spPr>
          <a:xfrm>
            <a:off x="430099" y="2231950"/>
            <a:ext cx="25802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short statement</a:t>
            </a:r>
          </a:p>
          <a:p>
            <a:pPr algn="ctr"/>
            <a:r>
              <a:rPr lang="en-GB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BEFE2513-6A57-4C09-8FD2-28F7B28F0413}"/>
              </a:ext>
            </a:extLst>
          </p:cNvPr>
          <p:cNvSpPr txBox="1"/>
          <p:nvPr/>
        </p:nvSpPr>
        <p:spPr>
          <a:xfrm>
            <a:off x="459193" y="1862633"/>
            <a:ext cx="24631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Highlight</a:t>
            </a:r>
            <a:endParaRPr lang="zh-TW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9B0D513A-C5DE-45CF-BD91-D39A7A1D2247}"/>
              </a:ext>
            </a:extLst>
          </p:cNvPr>
          <p:cNvSpPr txBox="1"/>
          <p:nvPr/>
        </p:nvSpPr>
        <p:spPr>
          <a:xfrm>
            <a:off x="3192526" y="1890644"/>
            <a:ext cx="21541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Please elaborate here</a:t>
            </a:r>
          </a:p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  <a:endParaRPr lang="en-GB" altLang="zh-TW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GB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algn="ctr"/>
            <a:r>
              <a:rPr lang="en-GB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  <a:endParaRPr lang="en-US" altLang="zh-TW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E6A4E6A4-3352-4DF2-A632-5F6DEBB80382}"/>
              </a:ext>
            </a:extLst>
          </p:cNvPr>
          <p:cNvSpPr txBox="1"/>
          <p:nvPr/>
        </p:nvSpPr>
        <p:spPr>
          <a:xfrm>
            <a:off x="430099" y="3587031"/>
            <a:ext cx="2830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 short statement, supplemented with examples/logos</a:t>
            </a:r>
            <a:r>
              <a:rPr lang="zh-TW" altLang="en-US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GB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  <a:endParaRPr lang="en-US" altLang="zh-TW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34ED6715-BB2C-4668-AAAA-5D64B0A84EBF}"/>
              </a:ext>
            </a:extLst>
          </p:cNvPr>
          <p:cNvSpPr txBox="1"/>
          <p:nvPr/>
        </p:nvSpPr>
        <p:spPr>
          <a:xfrm>
            <a:off x="5809513" y="4270732"/>
            <a:ext cx="2334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From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2014</a:t>
            </a:r>
            <a:r>
              <a:rPr lang="zh-TW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to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2020</a:t>
            </a:r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, </a:t>
            </a:r>
            <a:endParaRPr lang="zh-TW" altLang="en-US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87E45FE6-CCDE-439C-A708-6C0FB6FA6CAA}"/>
              </a:ext>
            </a:extLst>
          </p:cNvPr>
          <p:cNvSpPr txBox="1"/>
          <p:nvPr/>
        </p:nvSpPr>
        <p:spPr>
          <a:xfrm>
            <a:off x="6711888" y="4673854"/>
            <a:ext cx="4241987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numerical data/insights to the above.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等腰三角形 73">
            <a:extLst>
              <a:ext uri="{FF2B5EF4-FFF2-40B4-BE49-F238E27FC236}">
                <a16:creationId xmlns:a16="http://schemas.microsoft.com/office/drawing/2014/main" id="{3E2F28AA-81C3-4825-A97A-A17883E58BE3}"/>
              </a:ext>
            </a:extLst>
          </p:cNvPr>
          <p:cNvSpPr/>
          <p:nvPr/>
        </p:nvSpPr>
        <p:spPr>
          <a:xfrm rot="10800000">
            <a:off x="7782313" y="5367932"/>
            <a:ext cx="1329150" cy="227994"/>
          </a:xfrm>
          <a:prstGeom prst="triangl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FE751447-12BF-4F46-B671-5BA037B86AC5}"/>
              </a:ext>
            </a:extLst>
          </p:cNvPr>
          <p:cNvSpPr txBox="1"/>
          <p:nvPr/>
        </p:nvSpPr>
        <p:spPr>
          <a:xfrm>
            <a:off x="5410199" y="5686164"/>
            <a:ext cx="64103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Callout box analysis – this is where you draw attention, keep it quite brief.</a:t>
            </a:r>
            <a:endParaRPr lang="zh-TW" altLang="en-US" sz="1800" b="1" dirty="0">
              <a:solidFill>
                <a:srgbClr val="00774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8FA7780B-62AB-4B74-9D3F-F640D4EFB6AC}"/>
              </a:ext>
            </a:extLst>
          </p:cNvPr>
          <p:cNvSpPr/>
          <p:nvPr/>
        </p:nvSpPr>
        <p:spPr>
          <a:xfrm>
            <a:off x="5817833" y="1326194"/>
            <a:ext cx="5086004" cy="2685634"/>
          </a:xfrm>
          <a:prstGeom prst="rect">
            <a:avLst/>
          </a:prstGeom>
          <a:noFill/>
          <a:ln>
            <a:solidFill>
              <a:schemeClr val="accent4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2C4656E2-6D69-46DC-BB5B-245C6070BF5E}"/>
              </a:ext>
            </a:extLst>
          </p:cNvPr>
          <p:cNvSpPr/>
          <p:nvPr/>
        </p:nvSpPr>
        <p:spPr>
          <a:xfrm>
            <a:off x="5811136" y="4150970"/>
            <a:ext cx="5092699" cy="2393149"/>
          </a:xfrm>
          <a:prstGeom prst="rect">
            <a:avLst/>
          </a:prstGeom>
          <a:noFill/>
          <a:ln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8" name="Google Shape;12083;p78">
            <a:extLst>
              <a:ext uri="{FF2B5EF4-FFF2-40B4-BE49-F238E27FC236}">
                <a16:creationId xmlns:a16="http://schemas.microsoft.com/office/drawing/2014/main" id="{4CD45E01-AADD-442E-AF0E-3B5297B87628}"/>
              </a:ext>
            </a:extLst>
          </p:cNvPr>
          <p:cNvGrpSpPr/>
          <p:nvPr/>
        </p:nvGrpSpPr>
        <p:grpSpPr>
          <a:xfrm>
            <a:off x="701209" y="5871075"/>
            <a:ext cx="256800" cy="357024"/>
            <a:chOff x="3910637" y="3352690"/>
            <a:chExt cx="256800" cy="357024"/>
          </a:xfrm>
          <a:solidFill>
            <a:schemeClr val="accent3"/>
          </a:solidFill>
        </p:grpSpPr>
        <p:sp>
          <p:nvSpPr>
            <p:cNvPr id="79" name="Google Shape;12084;p78">
              <a:extLst>
                <a:ext uri="{FF2B5EF4-FFF2-40B4-BE49-F238E27FC236}">
                  <a16:creationId xmlns:a16="http://schemas.microsoft.com/office/drawing/2014/main" id="{4FA180FB-76F1-4D30-B115-4328F0556DF5}"/>
                </a:ext>
              </a:extLst>
            </p:cNvPr>
            <p:cNvSpPr/>
            <p:nvPr/>
          </p:nvSpPr>
          <p:spPr>
            <a:xfrm>
              <a:off x="3910637" y="3352690"/>
              <a:ext cx="256800" cy="357024"/>
            </a:xfrm>
            <a:custGeom>
              <a:avLst/>
              <a:gdLst/>
              <a:ahLst/>
              <a:cxnLst/>
              <a:rect l="l" t="t" r="r" b="b"/>
              <a:pathLst>
                <a:path w="8025" h="11157" extrusionOk="0">
                  <a:moveTo>
                    <a:pt x="4001" y="310"/>
                  </a:moveTo>
                  <a:cubicBezTo>
                    <a:pt x="4596" y="310"/>
                    <a:pt x="5144" y="608"/>
                    <a:pt x="5477" y="1120"/>
                  </a:cubicBezTo>
                  <a:cubicBezTo>
                    <a:pt x="5501" y="1155"/>
                    <a:pt x="5560" y="1191"/>
                    <a:pt x="5608" y="1191"/>
                  </a:cubicBezTo>
                  <a:lnTo>
                    <a:pt x="5656" y="1191"/>
                  </a:lnTo>
                  <a:cubicBezTo>
                    <a:pt x="6668" y="1191"/>
                    <a:pt x="7501" y="2025"/>
                    <a:pt x="7501" y="3037"/>
                  </a:cubicBezTo>
                  <a:cubicBezTo>
                    <a:pt x="7501" y="3346"/>
                    <a:pt x="7418" y="3656"/>
                    <a:pt x="7263" y="3930"/>
                  </a:cubicBezTo>
                  <a:lnTo>
                    <a:pt x="7215" y="3882"/>
                  </a:lnTo>
                  <a:cubicBezTo>
                    <a:pt x="7186" y="3852"/>
                    <a:pt x="7144" y="3837"/>
                    <a:pt x="7101" y="3837"/>
                  </a:cubicBezTo>
                  <a:cubicBezTo>
                    <a:pt x="7058" y="3837"/>
                    <a:pt x="7013" y="3852"/>
                    <a:pt x="6977" y="3882"/>
                  </a:cubicBezTo>
                  <a:cubicBezTo>
                    <a:pt x="6918" y="3942"/>
                    <a:pt x="6918" y="4049"/>
                    <a:pt x="6977" y="4120"/>
                  </a:cubicBezTo>
                  <a:cubicBezTo>
                    <a:pt x="7418" y="4549"/>
                    <a:pt x="7656" y="5132"/>
                    <a:pt x="7656" y="5763"/>
                  </a:cubicBezTo>
                  <a:cubicBezTo>
                    <a:pt x="7692" y="7025"/>
                    <a:pt x="6668" y="8049"/>
                    <a:pt x="5418" y="8049"/>
                  </a:cubicBezTo>
                  <a:cubicBezTo>
                    <a:pt x="5179" y="8049"/>
                    <a:pt x="4953" y="8025"/>
                    <a:pt x="4727" y="7942"/>
                  </a:cubicBezTo>
                  <a:lnTo>
                    <a:pt x="4715" y="7513"/>
                  </a:lnTo>
                  <a:cubicBezTo>
                    <a:pt x="4763" y="7490"/>
                    <a:pt x="4810" y="7442"/>
                    <a:pt x="4834" y="7394"/>
                  </a:cubicBezTo>
                  <a:cubicBezTo>
                    <a:pt x="4894" y="7335"/>
                    <a:pt x="4894" y="7228"/>
                    <a:pt x="4834" y="7156"/>
                  </a:cubicBezTo>
                  <a:cubicBezTo>
                    <a:pt x="4804" y="7126"/>
                    <a:pt x="4763" y="7112"/>
                    <a:pt x="4720" y="7112"/>
                  </a:cubicBezTo>
                  <a:cubicBezTo>
                    <a:pt x="4676" y="7112"/>
                    <a:pt x="4632" y="7126"/>
                    <a:pt x="4596" y="7156"/>
                  </a:cubicBezTo>
                  <a:cubicBezTo>
                    <a:pt x="4382" y="7371"/>
                    <a:pt x="4120" y="7466"/>
                    <a:pt x="3834" y="7466"/>
                  </a:cubicBezTo>
                  <a:cubicBezTo>
                    <a:pt x="3667" y="7466"/>
                    <a:pt x="3524" y="7442"/>
                    <a:pt x="3370" y="7371"/>
                  </a:cubicBezTo>
                  <a:cubicBezTo>
                    <a:pt x="3350" y="7357"/>
                    <a:pt x="3327" y="7351"/>
                    <a:pt x="3304" y="7351"/>
                  </a:cubicBezTo>
                  <a:cubicBezTo>
                    <a:pt x="3244" y="7351"/>
                    <a:pt x="3181" y="7390"/>
                    <a:pt x="3155" y="7442"/>
                  </a:cubicBezTo>
                  <a:cubicBezTo>
                    <a:pt x="3108" y="7513"/>
                    <a:pt x="3155" y="7621"/>
                    <a:pt x="3227" y="7668"/>
                  </a:cubicBezTo>
                  <a:cubicBezTo>
                    <a:pt x="3358" y="7728"/>
                    <a:pt x="3489" y="7763"/>
                    <a:pt x="3644" y="7787"/>
                  </a:cubicBezTo>
                  <a:lnTo>
                    <a:pt x="3608" y="8347"/>
                  </a:lnTo>
                  <a:cubicBezTo>
                    <a:pt x="3513" y="8359"/>
                    <a:pt x="3405" y="8359"/>
                    <a:pt x="3298" y="8359"/>
                  </a:cubicBezTo>
                  <a:cubicBezTo>
                    <a:pt x="2036" y="8359"/>
                    <a:pt x="1024" y="7335"/>
                    <a:pt x="1024" y="6085"/>
                  </a:cubicBezTo>
                  <a:cubicBezTo>
                    <a:pt x="1024" y="6013"/>
                    <a:pt x="1024" y="5942"/>
                    <a:pt x="1036" y="5858"/>
                  </a:cubicBezTo>
                  <a:cubicBezTo>
                    <a:pt x="1036" y="5823"/>
                    <a:pt x="1024" y="5775"/>
                    <a:pt x="988" y="5739"/>
                  </a:cubicBezTo>
                  <a:cubicBezTo>
                    <a:pt x="560" y="5251"/>
                    <a:pt x="322" y="4644"/>
                    <a:pt x="322" y="3989"/>
                  </a:cubicBezTo>
                  <a:cubicBezTo>
                    <a:pt x="322" y="2906"/>
                    <a:pt x="988" y="1929"/>
                    <a:pt x="1989" y="1548"/>
                  </a:cubicBezTo>
                  <a:lnTo>
                    <a:pt x="1989" y="1548"/>
                  </a:lnTo>
                  <a:cubicBezTo>
                    <a:pt x="1965" y="1656"/>
                    <a:pt x="1941" y="1775"/>
                    <a:pt x="1929" y="1870"/>
                  </a:cubicBezTo>
                  <a:cubicBezTo>
                    <a:pt x="1917" y="1965"/>
                    <a:pt x="1989" y="2037"/>
                    <a:pt x="2084" y="2048"/>
                  </a:cubicBezTo>
                  <a:lnTo>
                    <a:pt x="2096" y="2048"/>
                  </a:lnTo>
                  <a:cubicBezTo>
                    <a:pt x="2179" y="2048"/>
                    <a:pt x="2239" y="1989"/>
                    <a:pt x="2262" y="1906"/>
                  </a:cubicBezTo>
                  <a:cubicBezTo>
                    <a:pt x="2274" y="1715"/>
                    <a:pt x="2322" y="1536"/>
                    <a:pt x="2393" y="1370"/>
                  </a:cubicBezTo>
                  <a:lnTo>
                    <a:pt x="2393" y="1358"/>
                  </a:lnTo>
                  <a:cubicBezTo>
                    <a:pt x="2679" y="715"/>
                    <a:pt x="3298" y="310"/>
                    <a:pt x="4001" y="310"/>
                  </a:cubicBezTo>
                  <a:close/>
                  <a:moveTo>
                    <a:pt x="4394" y="7704"/>
                  </a:moveTo>
                  <a:lnTo>
                    <a:pt x="4536" y="10847"/>
                  </a:lnTo>
                  <a:lnTo>
                    <a:pt x="3834" y="10847"/>
                  </a:lnTo>
                  <a:lnTo>
                    <a:pt x="3989" y="7811"/>
                  </a:lnTo>
                  <a:cubicBezTo>
                    <a:pt x="4120" y="7799"/>
                    <a:pt x="4251" y="7763"/>
                    <a:pt x="4394" y="7704"/>
                  </a:cubicBezTo>
                  <a:close/>
                  <a:moveTo>
                    <a:pt x="4013" y="1"/>
                  </a:moveTo>
                  <a:cubicBezTo>
                    <a:pt x="3215" y="1"/>
                    <a:pt x="2501" y="465"/>
                    <a:pt x="2143" y="1155"/>
                  </a:cubicBezTo>
                  <a:cubicBezTo>
                    <a:pt x="881" y="1536"/>
                    <a:pt x="0" y="2679"/>
                    <a:pt x="0" y="4001"/>
                  </a:cubicBezTo>
                  <a:cubicBezTo>
                    <a:pt x="0" y="4704"/>
                    <a:pt x="250" y="5382"/>
                    <a:pt x="703" y="5918"/>
                  </a:cubicBezTo>
                  <a:lnTo>
                    <a:pt x="703" y="6097"/>
                  </a:lnTo>
                  <a:cubicBezTo>
                    <a:pt x="703" y="7549"/>
                    <a:pt x="1869" y="8704"/>
                    <a:pt x="3298" y="8704"/>
                  </a:cubicBezTo>
                  <a:cubicBezTo>
                    <a:pt x="3405" y="8704"/>
                    <a:pt x="3501" y="8704"/>
                    <a:pt x="3596" y="8692"/>
                  </a:cubicBezTo>
                  <a:lnTo>
                    <a:pt x="3596" y="8692"/>
                  </a:lnTo>
                  <a:lnTo>
                    <a:pt x="3501" y="10835"/>
                  </a:lnTo>
                  <a:lnTo>
                    <a:pt x="3298" y="10835"/>
                  </a:lnTo>
                  <a:cubicBezTo>
                    <a:pt x="3215" y="10835"/>
                    <a:pt x="3143" y="10907"/>
                    <a:pt x="3143" y="11002"/>
                  </a:cubicBezTo>
                  <a:cubicBezTo>
                    <a:pt x="3143" y="11085"/>
                    <a:pt x="3215" y="11157"/>
                    <a:pt x="3298" y="11157"/>
                  </a:cubicBezTo>
                  <a:lnTo>
                    <a:pt x="5048" y="11157"/>
                  </a:lnTo>
                  <a:cubicBezTo>
                    <a:pt x="5132" y="11157"/>
                    <a:pt x="5203" y="11085"/>
                    <a:pt x="5203" y="11002"/>
                  </a:cubicBezTo>
                  <a:cubicBezTo>
                    <a:pt x="5203" y="10907"/>
                    <a:pt x="5132" y="10835"/>
                    <a:pt x="5048" y="10835"/>
                  </a:cubicBezTo>
                  <a:lnTo>
                    <a:pt x="4846" y="10835"/>
                  </a:lnTo>
                  <a:lnTo>
                    <a:pt x="4715" y="8275"/>
                  </a:lnTo>
                  <a:lnTo>
                    <a:pt x="4715" y="8275"/>
                  </a:lnTo>
                  <a:cubicBezTo>
                    <a:pt x="4941" y="8335"/>
                    <a:pt x="5168" y="8359"/>
                    <a:pt x="5382" y="8359"/>
                  </a:cubicBezTo>
                  <a:cubicBezTo>
                    <a:pt x="6834" y="8359"/>
                    <a:pt x="7989" y="7192"/>
                    <a:pt x="7989" y="5763"/>
                  </a:cubicBezTo>
                  <a:cubicBezTo>
                    <a:pt x="8025" y="5204"/>
                    <a:pt x="7846" y="4656"/>
                    <a:pt x="7513" y="4215"/>
                  </a:cubicBezTo>
                  <a:cubicBezTo>
                    <a:pt x="7739" y="3870"/>
                    <a:pt x="7858" y="3465"/>
                    <a:pt x="7858" y="3049"/>
                  </a:cubicBezTo>
                  <a:cubicBezTo>
                    <a:pt x="7858" y="1858"/>
                    <a:pt x="6906" y="894"/>
                    <a:pt x="5715" y="882"/>
                  </a:cubicBezTo>
                  <a:cubicBezTo>
                    <a:pt x="5322" y="322"/>
                    <a:pt x="4691" y="1"/>
                    <a:pt x="4013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Google Shape;12085;p78">
              <a:extLst>
                <a:ext uri="{FF2B5EF4-FFF2-40B4-BE49-F238E27FC236}">
                  <a16:creationId xmlns:a16="http://schemas.microsoft.com/office/drawing/2014/main" id="{9B0D2695-6F49-4995-91F7-9954EFA814B2}"/>
                </a:ext>
              </a:extLst>
            </p:cNvPr>
            <p:cNvSpPr/>
            <p:nvPr/>
          </p:nvSpPr>
          <p:spPr>
            <a:xfrm>
              <a:off x="3960909" y="3498226"/>
              <a:ext cx="60992" cy="60992"/>
            </a:xfrm>
            <a:custGeom>
              <a:avLst/>
              <a:gdLst/>
              <a:ahLst/>
              <a:cxnLst/>
              <a:rect l="l" t="t" r="r" b="b"/>
              <a:pathLst>
                <a:path w="1906" h="1906" extrusionOk="0">
                  <a:moveTo>
                    <a:pt x="168" y="1"/>
                  </a:moveTo>
                  <a:cubicBezTo>
                    <a:pt x="84" y="1"/>
                    <a:pt x="1" y="84"/>
                    <a:pt x="1" y="167"/>
                  </a:cubicBezTo>
                  <a:cubicBezTo>
                    <a:pt x="1" y="1120"/>
                    <a:pt x="775" y="1906"/>
                    <a:pt x="1751" y="1906"/>
                  </a:cubicBezTo>
                  <a:cubicBezTo>
                    <a:pt x="1834" y="1906"/>
                    <a:pt x="1906" y="1834"/>
                    <a:pt x="1906" y="1751"/>
                  </a:cubicBezTo>
                  <a:cubicBezTo>
                    <a:pt x="1906" y="1656"/>
                    <a:pt x="1834" y="1584"/>
                    <a:pt x="1751" y="1584"/>
                  </a:cubicBezTo>
                  <a:cubicBezTo>
                    <a:pt x="977" y="1584"/>
                    <a:pt x="334" y="953"/>
                    <a:pt x="334" y="167"/>
                  </a:cubicBezTo>
                  <a:cubicBezTo>
                    <a:pt x="334" y="84"/>
                    <a:pt x="263" y="1"/>
                    <a:pt x="168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Google Shape;12086;p78">
              <a:extLst>
                <a:ext uri="{FF2B5EF4-FFF2-40B4-BE49-F238E27FC236}">
                  <a16:creationId xmlns:a16="http://schemas.microsoft.com/office/drawing/2014/main" id="{E580260A-1178-4F46-A0C9-1C17E04672A2}"/>
                </a:ext>
              </a:extLst>
            </p:cNvPr>
            <p:cNvSpPr/>
            <p:nvPr/>
          </p:nvSpPr>
          <p:spPr>
            <a:xfrm>
              <a:off x="4083981" y="3408690"/>
              <a:ext cx="44224" cy="43872"/>
            </a:xfrm>
            <a:custGeom>
              <a:avLst/>
              <a:gdLst/>
              <a:ahLst/>
              <a:cxnLst/>
              <a:rect l="l" t="t" r="r" b="b"/>
              <a:pathLst>
                <a:path w="1382" h="1371" extrusionOk="0">
                  <a:moveTo>
                    <a:pt x="167" y="1"/>
                  </a:moveTo>
                  <a:cubicBezTo>
                    <a:pt x="72" y="1"/>
                    <a:pt x="1" y="84"/>
                    <a:pt x="1" y="167"/>
                  </a:cubicBezTo>
                  <a:cubicBezTo>
                    <a:pt x="1" y="263"/>
                    <a:pt x="72" y="334"/>
                    <a:pt x="167" y="334"/>
                  </a:cubicBezTo>
                  <a:cubicBezTo>
                    <a:pt x="655" y="334"/>
                    <a:pt x="1036" y="739"/>
                    <a:pt x="1036" y="1215"/>
                  </a:cubicBezTo>
                  <a:cubicBezTo>
                    <a:pt x="1036" y="1299"/>
                    <a:pt x="1120" y="1370"/>
                    <a:pt x="1203" y="1370"/>
                  </a:cubicBezTo>
                  <a:cubicBezTo>
                    <a:pt x="1298" y="1370"/>
                    <a:pt x="1370" y="1299"/>
                    <a:pt x="1370" y="1215"/>
                  </a:cubicBezTo>
                  <a:cubicBezTo>
                    <a:pt x="1382" y="560"/>
                    <a:pt x="834" y="1"/>
                    <a:pt x="167" y="1"/>
                  </a:cubicBezTo>
                  <a:close/>
                </a:path>
              </a:pathLst>
            </a:custGeom>
            <a:grpFill/>
            <a:ln>
              <a:solidFill>
                <a:schemeClr val="accent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文字方塊 81">
            <a:extLst>
              <a:ext uri="{FF2B5EF4-FFF2-40B4-BE49-F238E27FC236}">
                <a16:creationId xmlns:a16="http://schemas.microsoft.com/office/drawing/2014/main" id="{8ED692F4-FEF0-44A2-9078-39577B330884}"/>
              </a:ext>
            </a:extLst>
          </p:cNvPr>
          <p:cNvSpPr txBox="1"/>
          <p:nvPr/>
        </p:nvSpPr>
        <p:spPr>
          <a:xfrm>
            <a:off x="3360532" y="3816863"/>
            <a:ext cx="19264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 conclusion from the left-hand side.</a:t>
            </a:r>
          </a:p>
          <a:p>
            <a:pPr algn="ctr"/>
            <a:r>
              <a:rPr lang="en-US" altLang="zh-TW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1F85D288-5E14-19D8-E894-A8E9DB7E912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0260"/>
          <a:stretch>
            <a:fillRect/>
          </a:stretch>
        </p:blipFill>
        <p:spPr>
          <a:xfrm>
            <a:off x="5893635" y="1509337"/>
            <a:ext cx="2874321" cy="2312761"/>
          </a:xfrm>
          <a:prstGeom prst="rect">
            <a:avLst/>
          </a:prstGeom>
        </p:spPr>
      </p:pic>
      <p:sp>
        <p:nvSpPr>
          <p:cNvPr id="65" name="Google Shape;627;p8">
            <a:extLst>
              <a:ext uri="{FF2B5EF4-FFF2-40B4-BE49-F238E27FC236}">
                <a16:creationId xmlns:a16="http://schemas.microsoft.com/office/drawing/2014/main" id="{82B426AA-E755-6529-A2F4-F9195E489E63}"/>
              </a:ext>
            </a:extLst>
          </p:cNvPr>
          <p:cNvSpPr/>
          <p:nvPr/>
        </p:nvSpPr>
        <p:spPr>
          <a:xfrm>
            <a:off x="8676640" y="1384627"/>
            <a:ext cx="2227195" cy="2523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1200" i="0" u="none" strike="noStrike" cap="none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Roboto"/>
              </a:rPr>
              <a:t>…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Roboto"/>
              </a:rPr>
              <a:t>…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1200" i="0" u="none" strike="noStrike" cap="none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Roboto"/>
              </a:rPr>
              <a:t>…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120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Roboto"/>
              </a:rPr>
              <a:t>…</a:t>
            </a: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endParaRPr lang="en-GB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Roboto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Arial" panose="020B0604020202020204" pitchFamily="34" charset="0"/>
              <a:buChar char="•"/>
            </a:pPr>
            <a:r>
              <a:rPr lang="en-GB" sz="1200" i="0" u="none" strike="noStrike" cap="none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Roboto"/>
              </a:rPr>
              <a:t>…</a:t>
            </a:r>
            <a:endParaRPr lang="en-GB"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pPr marL="1714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Roboto" panose="02000000000000000000" pitchFamily="2" charset="0"/>
              <a:buChar char="&gt;"/>
            </a:pPr>
            <a:endParaRPr sz="1200" i="0" u="none" strike="noStrike" cap="none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0" name="等腰三角形 37">
            <a:extLst>
              <a:ext uri="{FF2B5EF4-FFF2-40B4-BE49-F238E27FC236}">
                <a16:creationId xmlns:a16="http://schemas.microsoft.com/office/drawing/2014/main" id="{BB96C76E-F020-EDC4-D1AF-61423D9DF071}"/>
              </a:ext>
            </a:extLst>
          </p:cNvPr>
          <p:cNvSpPr/>
          <p:nvPr/>
        </p:nvSpPr>
        <p:spPr>
          <a:xfrm rot="5400000">
            <a:off x="8165882" y="2656237"/>
            <a:ext cx="562012" cy="132935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Graphic 18" descr="Advertising with solid fill">
            <a:extLst>
              <a:ext uri="{FF2B5EF4-FFF2-40B4-BE49-F238E27FC236}">
                <a16:creationId xmlns:a16="http://schemas.microsoft.com/office/drawing/2014/main" id="{E640C78A-C26C-BC17-3932-B46A0379186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61077" y="4023398"/>
            <a:ext cx="432000" cy="432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12021BC-2AC3-1633-FFA1-114F2E5FD426}"/>
              </a:ext>
            </a:extLst>
          </p:cNvPr>
          <p:cNvSpPr txBox="1"/>
          <p:nvPr/>
        </p:nvSpPr>
        <p:spPr>
          <a:xfrm rot="20017439">
            <a:off x="6526238" y="2382115"/>
            <a:ext cx="1829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sample chart</a:t>
            </a:r>
          </a:p>
        </p:txBody>
      </p:sp>
      <p:sp>
        <p:nvSpPr>
          <p:cNvPr id="24" name="Google Shape;386;g10a52f8644f_1_104">
            <a:extLst>
              <a:ext uri="{FF2B5EF4-FFF2-40B4-BE49-F238E27FC236}">
                <a16:creationId xmlns:a16="http://schemas.microsoft.com/office/drawing/2014/main" id="{0C64B9FE-02B5-E660-4975-FAD28DBA774B}"/>
              </a:ext>
            </a:extLst>
          </p:cNvPr>
          <p:cNvSpPr txBox="1"/>
          <p:nvPr/>
        </p:nvSpPr>
        <p:spPr>
          <a:xfrm>
            <a:off x="252000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  <a:tabLst/>
              <a:defRPr/>
            </a:pPr>
            <a:r>
              <a:rPr lang="en-GB" sz="2000" b="1" kern="0" dirty="0"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Slide title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</p:spTree>
    <p:extLst>
      <p:ext uri="{BB962C8B-B14F-4D97-AF65-F5344CB8AC3E}">
        <p14:creationId xmlns:p14="http://schemas.microsoft.com/office/powerpoint/2010/main" val="3705941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93;p1">
            <a:extLst>
              <a:ext uri="{FF2B5EF4-FFF2-40B4-BE49-F238E27FC236}">
                <a16:creationId xmlns:a16="http://schemas.microsoft.com/office/drawing/2014/main" id="{BA26BB66-075E-CA3B-5EDE-135C109E3D43}"/>
              </a:ext>
            </a:extLst>
          </p:cNvPr>
          <p:cNvSpPr txBox="1"/>
          <p:nvPr/>
        </p:nvSpPr>
        <p:spPr>
          <a:xfrm>
            <a:off x="82687" y="6383185"/>
            <a:ext cx="11186690" cy="661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Note: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Credit and reference: 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???</a:t>
            </a:r>
          </a:p>
          <a:p>
            <a:pPr algn="r"/>
            <a:r>
              <a:rPr lang="en-GB" sz="1000" i="1" kern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Copyright:???????????????????????????</a:t>
            </a:r>
            <a:endParaRPr lang="en-GB" sz="1000" kern="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Arial"/>
            </a:endParaRPr>
          </a:p>
          <a:p>
            <a:endParaRPr sz="1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A6EDDB20-42F1-724F-99D6-7A0DE007CE52}"/>
              </a:ext>
            </a:extLst>
          </p:cNvPr>
          <p:cNvSpPr>
            <a:spLocks/>
          </p:cNvSpPr>
          <p:nvPr/>
        </p:nvSpPr>
        <p:spPr bwMode="auto">
          <a:xfrm>
            <a:off x="3722372" y="1907738"/>
            <a:ext cx="4754540" cy="3001152"/>
          </a:xfrm>
          <a:custGeom>
            <a:avLst/>
            <a:gdLst>
              <a:gd name="T0" fmla="*/ 294 w 698"/>
              <a:gd name="T1" fmla="*/ 84 h 439"/>
              <a:gd name="T2" fmla="*/ 447 w 698"/>
              <a:gd name="T3" fmla="*/ 96 h 439"/>
              <a:gd name="T4" fmla="*/ 603 w 698"/>
              <a:gd name="T5" fmla="*/ 145 h 439"/>
              <a:gd name="T6" fmla="*/ 686 w 698"/>
              <a:gd name="T7" fmla="*/ 248 h 439"/>
              <a:gd name="T8" fmla="*/ 578 w 698"/>
              <a:gd name="T9" fmla="*/ 327 h 439"/>
              <a:gd name="T10" fmla="*/ 431 w 698"/>
              <a:gd name="T11" fmla="*/ 359 h 439"/>
              <a:gd name="T12" fmla="*/ 275 w 698"/>
              <a:gd name="T13" fmla="*/ 354 h 439"/>
              <a:gd name="T14" fmla="*/ 125 w 698"/>
              <a:gd name="T15" fmla="*/ 337 h 439"/>
              <a:gd name="T16" fmla="*/ 8 w 698"/>
              <a:gd name="T17" fmla="*/ 241 h 439"/>
              <a:gd name="T18" fmla="*/ 125 w 698"/>
              <a:gd name="T19" fmla="*/ 145 h 439"/>
              <a:gd name="T20" fmla="*/ 294 w 698"/>
              <a:gd name="T21" fmla="*/ 84 h 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8" h="439">
                <a:moveTo>
                  <a:pt x="294" y="84"/>
                </a:moveTo>
                <a:cubicBezTo>
                  <a:pt x="378" y="12"/>
                  <a:pt x="447" y="96"/>
                  <a:pt x="447" y="96"/>
                </a:cubicBezTo>
                <a:cubicBezTo>
                  <a:pt x="564" y="27"/>
                  <a:pt x="603" y="145"/>
                  <a:pt x="603" y="145"/>
                </a:cubicBezTo>
                <a:cubicBezTo>
                  <a:pt x="603" y="145"/>
                  <a:pt x="698" y="153"/>
                  <a:pt x="686" y="248"/>
                </a:cubicBezTo>
                <a:cubicBezTo>
                  <a:pt x="674" y="343"/>
                  <a:pt x="578" y="327"/>
                  <a:pt x="578" y="327"/>
                </a:cubicBezTo>
                <a:cubicBezTo>
                  <a:pt x="512" y="419"/>
                  <a:pt x="431" y="359"/>
                  <a:pt x="431" y="359"/>
                </a:cubicBezTo>
                <a:cubicBezTo>
                  <a:pt x="340" y="439"/>
                  <a:pt x="275" y="354"/>
                  <a:pt x="275" y="354"/>
                </a:cubicBezTo>
                <a:cubicBezTo>
                  <a:pt x="183" y="419"/>
                  <a:pt x="125" y="337"/>
                  <a:pt x="125" y="337"/>
                </a:cubicBezTo>
                <a:cubicBezTo>
                  <a:pt x="125" y="337"/>
                  <a:pt x="18" y="354"/>
                  <a:pt x="8" y="241"/>
                </a:cubicBezTo>
                <a:cubicBezTo>
                  <a:pt x="0" y="135"/>
                  <a:pt x="125" y="145"/>
                  <a:pt x="125" y="145"/>
                </a:cubicBezTo>
                <a:cubicBezTo>
                  <a:pt x="160" y="0"/>
                  <a:pt x="294" y="84"/>
                  <a:pt x="294" y="84"/>
                </a:cubicBezTo>
                <a:close/>
              </a:path>
            </a:pathLst>
          </a:custGeom>
          <a:solidFill>
            <a:schemeClr val="accent4"/>
          </a:solidFill>
          <a:ln w="127000" cap="flat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F8D93BD8-1966-704D-9F31-40D2BA7B7FEA}"/>
              </a:ext>
            </a:extLst>
          </p:cNvPr>
          <p:cNvSpPr>
            <a:spLocks/>
          </p:cNvSpPr>
          <p:nvPr/>
        </p:nvSpPr>
        <p:spPr bwMode="auto">
          <a:xfrm>
            <a:off x="3844174" y="2284475"/>
            <a:ext cx="804462" cy="628840"/>
          </a:xfrm>
          <a:custGeom>
            <a:avLst/>
            <a:gdLst>
              <a:gd name="T0" fmla="*/ 118 w 118"/>
              <a:gd name="T1" fmla="*/ 0 h 92"/>
              <a:gd name="T2" fmla="*/ 84 w 118"/>
              <a:gd name="T3" fmla="*/ 57 h 92"/>
              <a:gd name="T4" fmla="*/ 0 w 118"/>
              <a:gd name="T5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8" h="92">
                <a:moveTo>
                  <a:pt x="118" y="0"/>
                </a:moveTo>
                <a:cubicBezTo>
                  <a:pt x="118" y="0"/>
                  <a:pt x="89" y="24"/>
                  <a:pt x="84" y="57"/>
                </a:cubicBezTo>
                <a:cubicBezTo>
                  <a:pt x="84" y="57"/>
                  <a:pt x="21" y="60"/>
                  <a:pt x="0" y="92"/>
                </a:cubicBezTo>
              </a:path>
            </a:pathLst>
          </a:custGeom>
          <a:noFill/>
          <a:ln w="63500" cap="sq">
            <a:solidFill>
              <a:schemeClr val="accent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reeform 7">
            <a:extLst>
              <a:ext uri="{FF2B5EF4-FFF2-40B4-BE49-F238E27FC236}">
                <a16:creationId xmlns:a16="http://schemas.microsoft.com/office/drawing/2014/main" id="{47A3F453-1581-164C-A72B-8DF043F8ADFF}"/>
              </a:ext>
            </a:extLst>
          </p:cNvPr>
          <p:cNvSpPr>
            <a:spLocks/>
          </p:cNvSpPr>
          <p:nvPr/>
        </p:nvSpPr>
        <p:spPr bwMode="auto">
          <a:xfrm>
            <a:off x="4988549" y="1989884"/>
            <a:ext cx="1212358" cy="219527"/>
          </a:xfrm>
          <a:custGeom>
            <a:avLst/>
            <a:gdLst>
              <a:gd name="T0" fmla="*/ 0 w 178"/>
              <a:gd name="T1" fmla="*/ 18 h 32"/>
              <a:gd name="T2" fmla="*/ 109 w 178"/>
              <a:gd name="T3" fmla="*/ 32 h 32"/>
              <a:gd name="T4" fmla="*/ 178 w 178"/>
              <a:gd name="T5" fmla="*/ 13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8" h="32">
                <a:moveTo>
                  <a:pt x="0" y="18"/>
                </a:moveTo>
                <a:cubicBezTo>
                  <a:pt x="0" y="18"/>
                  <a:pt x="45" y="0"/>
                  <a:pt x="109" y="32"/>
                </a:cubicBezTo>
                <a:cubicBezTo>
                  <a:pt x="109" y="32"/>
                  <a:pt x="144" y="10"/>
                  <a:pt x="178" y="13"/>
                </a:cubicBezTo>
              </a:path>
            </a:pathLst>
          </a:custGeom>
          <a:noFill/>
          <a:ln w="63500" cap="sq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06BEAD0B-155A-8947-AE57-88A3B2392509}"/>
              </a:ext>
            </a:extLst>
          </p:cNvPr>
          <p:cNvSpPr>
            <a:spLocks/>
          </p:cNvSpPr>
          <p:nvPr/>
        </p:nvSpPr>
        <p:spPr bwMode="auto">
          <a:xfrm>
            <a:off x="6542237" y="2045120"/>
            <a:ext cx="1103303" cy="293175"/>
          </a:xfrm>
          <a:custGeom>
            <a:avLst/>
            <a:gdLst>
              <a:gd name="T0" fmla="*/ 0 w 162"/>
              <a:gd name="T1" fmla="*/ 14 h 43"/>
              <a:gd name="T2" fmla="*/ 37 w 162"/>
              <a:gd name="T3" fmla="*/ 35 h 43"/>
              <a:gd name="T4" fmla="*/ 162 w 162"/>
              <a:gd name="T5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2" h="43">
                <a:moveTo>
                  <a:pt x="0" y="14"/>
                </a:moveTo>
                <a:cubicBezTo>
                  <a:pt x="0" y="14"/>
                  <a:pt x="29" y="25"/>
                  <a:pt x="37" y="35"/>
                </a:cubicBezTo>
                <a:cubicBezTo>
                  <a:pt x="37" y="35"/>
                  <a:pt x="101" y="0"/>
                  <a:pt x="162" y="43"/>
                </a:cubicBezTo>
              </a:path>
            </a:pathLst>
          </a:custGeom>
          <a:noFill/>
          <a:ln w="63500" cap="sq">
            <a:solidFill>
              <a:schemeClr val="accent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E7213313-9DD0-5649-9DB0-1AAB380BAEAB}"/>
              </a:ext>
            </a:extLst>
          </p:cNvPr>
          <p:cNvSpPr>
            <a:spLocks/>
          </p:cNvSpPr>
          <p:nvPr/>
        </p:nvSpPr>
        <p:spPr bwMode="auto">
          <a:xfrm>
            <a:off x="7911805" y="2536577"/>
            <a:ext cx="599098" cy="546694"/>
          </a:xfrm>
          <a:custGeom>
            <a:avLst/>
            <a:gdLst>
              <a:gd name="T0" fmla="*/ 0 w 88"/>
              <a:gd name="T1" fmla="*/ 0 h 80"/>
              <a:gd name="T2" fmla="*/ 12 w 88"/>
              <a:gd name="T3" fmla="*/ 20 h 80"/>
              <a:gd name="T4" fmla="*/ 88 w 88"/>
              <a:gd name="T5" fmla="*/ 8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8" h="80">
                <a:moveTo>
                  <a:pt x="0" y="0"/>
                </a:moveTo>
                <a:cubicBezTo>
                  <a:pt x="12" y="20"/>
                  <a:pt x="12" y="20"/>
                  <a:pt x="12" y="20"/>
                </a:cubicBezTo>
                <a:cubicBezTo>
                  <a:pt x="12" y="20"/>
                  <a:pt x="43" y="23"/>
                  <a:pt x="88" y="80"/>
                </a:cubicBezTo>
              </a:path>
            </a:pathLst>
          </a:custGeom>
          <a:noFill/>
          <a:ln w="63500" cap="sq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10F59FF-9D50-5944-B760-269F8E845301}"/>
              </a:ext>
            </a:extLst>
          </p:cNvPr>
          <p:cNvSpPr>
            <a:spLocks/>
          </p:cNvSpPr>
          <p:nvPr/>
        </p:nvSpPr>
        <p:spPr bwMode="auto">
          <a:xfrm>
            <a:off x="7972706" y="3508163"/>
            <a:ext cx="647252" cy="832788"/>
          </a:xfrm>
          <a:custGeom>
            <a:avLst/>
            <a:gdLst>
              <a:gd name="T0" fmla="*/ 95 w 95"/>
              <a:gd name="T1" fmla="*/ 0 h 122"/>
              <a:gd name="T2" fmla="*/ 0 w 95"/>
              <a:gd name="T3" fmla="*/ 122 h 12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5" h="122">
                <a:moveTo>
                  <a:pt x="95" y="0"/>
                </a:moveTo>
                <a:cubicBezTo>
                  <a:pt x="95" y="0"/>
                  <a:pt x="95" y="90"/>
                  <a:pt x="0" y="122"/>
                </a:cubicBezTo>
              </a:path>
            </a:pathLst>
          </a:custGeom>
          <a:noFill/>
          <a:ln w="63500" cap="sq">
            <a:solidFill>
              <a:schemeClr val="accent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62D9B4F5-68B4-BA4D-A0B4-A1C332F93A31}"/>
              </a:ext>
            </a:extLst>
          </p:cNvPr>
          <p:cNvSpPr>
            <a:spLocks/>
          </p:cNvSpPr>
          <p:nvPr/>
        </p:nvSpPr>
        <p:spPr bwMode="auto">
          <a:xfrm>
            <a:off x="6324126" y="4519405"/>
            <a:ext cx="1233603" cy="334248"/>
          </a:xfrm>
          <a:custGeom>
            <a:avLst/>
            <a:gdLst>
              <a:gd name="T0" fmla="*/ 0 w 181"/>
              <a:gd name="T1" fmla="*/ 41 h 49"/>
              <a:gd name="T2" fmla="*/ 52 w 181"/>
              <a:gd name="T3" fmla="*/ 17 h 49"/>
              <a:gd name="T4" fmla="*/ 181 w 181"/>
              <a:gd name="T5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1" h="49">
                <a:moveTo>
                  <a:pt x="0" y="41"/>
                </a:moveTo>
                <a:cubicBezTo>
                  <a:pt x="0" y="41"/>
                  <a:pt x="45" y="25"/>
                  <a:pt x="52" y="17"/>
                </a:cubicBezTo>
                <a:cubicBezTo>
                  <a:pt x="52" y="17"/>
                  <a:pt x="120" y="49"/>
                  <a:pt x="181" y="0"/>
                </a:cubicBezTo>
              </a:path>
            </a:pathLst>
          </a:custGeom>
          <a:noFill/>
          <a:ln w="63500" cap="sq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441E9087-1721-4C4C-B007-093E4D05B013}"/>
              </a:ext>
            </a:extLst>
          </p:cNvPr>
          <p:cNvSpPr>
            <a:spLocks/>
          </p:cNvSpPr>
          <p:nvPr/>
        </p:nvSpPr>
        <p:spPr bwMode="auto">
          <a:xfrm>
            <a:off x="4695374" y="4594470"/>
            <a:ext cx="1233603" cy="253519"/>
          </a:xfrm>
          <a:custGeom>
            <a:avLst/>
            <a:gdLst>
              <a:gd name="T0" fmla="*/ 0 w 181"/>
              <a:gd name="T1" fmla="*/ 0 h 37"/>
              <a:gd name="T2" fmla="*/ 127 w 181"/>
              <a:gd name="T3" fmla="*/ 0 h 37"/>
              <a:gd name="T4" fmla="*/ 176 w 181"/>
              <a:gd name="T5" fmla="*/ 28 h 37"/>
              <a:gd name="T6" fmla="*/ 181 w 181"/>
              <a:gd name="T7" fmla="*/ 3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1" h="37">
                <a:moveTo>
                  <a:pt x="0" y="0"/>
                </a:moveTo>
                <a:cubicBezTo>
                  <a:pt x="0" y="0"/>
                  <a:pt x="57" y="37"/>
                  <a:pt x="127" y="0"/>
                </a:cubicBezTo>
                <a:cubicBezTo>
                  <a:pt x="127" y="0"/>
                  <a:pt x="146" y="17"/>
                  <a:pt x="176" y="28"/>
                </a:cubicBezTo>
                <a:cubicBezTo>
                  <a:pt x="178" y="29"/>
                  <a:pt x="180" y="29"/>
                  <a:pt x="181" y="30"/>
                </a:cubicBezTo>
              </a:path>
            </a:pathLst>
          </a:custGeom>
          <a:noFill/>
          <a:ln w="63500" cap="sq">
            <a:solidFill>
              <a:schemeClr val="accent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B6C31BCF-7EFF-3F4E-A35A-8D39305A6860}"/>
              </a:ext>
            </a:extLst>
          </p:cNvPr>
          <p:cNvSpPr>
            <a:spLocks/>
          </p:cNvSpPr>
          <p:nvPr/>
        </p:nvSpPr>
        <p:spPr bwMode="auto">
          <a:xfrm>
            <a:off x="3466682" y="3472789"/>
            <a:ext cx="933346" cy="943260"/>
          </a:xfrm>
          <a:custGeom>
            <a:avLst/>
            <a:gdLst>
              <a:gd name="T0" fmla="*/ 5 w 137"/>
              <a:gd name="T1" fmla="*/ 0 h 138"/>
              <a:gd name="T2" fmla="*/ 137 w 137"/>
              <a:gd name="T3" fmla="*/ 138 h 1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7" h="138">
                <a:moveTo>
                  <a:pt x="5" y="0"/>
                </a:moveTo>
                <a:cubicBezTo>
                  <a:pt x="5" y="0"/>
                  <a:pt x="0" y="122"/>
                  <a:pt x="137" y="138"/>
                </a:cubicBezTo>
              </a:path>
            </a:pathLst>
          </a:custGeom>
          <a:noFill/>
          <a:ln w="63500" cap="sq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35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907F0F9-9E6F-A94E-9500-96B247FCC7DD}"/>
              </a:ext>
            </a:extLst>
          </p:cNvPr>
          <p:cNvCxnSpPr>
            <a:cxnSpLocks/>
          </p:cNvCxnSpPr>
          <p:nvPr/>
        </p:nvCxnSpPr>
        <p:spPr>
          <a:xfrm flipV="1">
            <a:off x="7329702" y="1669281"/>
            <a:ext cx="302764" cy="540131"/>
          </a:xfrm>
          <a:prstGeom prst="straightConnector1">
            <a:avLst/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632FBE8-ACBE-6742-82DA-F455EA9B5527}"/>
              </a:ext>
            </a:extLst>
          </p:cNvPr>
          <p:cNvCxnSpPr>
            <a:stCxn id="17" idx="1"/>
          </p:cNvCxnSpPr>
          <p:nvPr/>
        </p:nvCxnSpPr>
        <p:spPr>
          <a:xfrm flipH="1" flipV="1">
            <a:off x="5604642" y="1754776"/>
            <a:ext cx="126306" cy="454635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338701-D508-CE43-871A-8A01532DA73B}"/>
              </a:ext>
            </a:extLst>
          </p:cNvPr>
          <p:cNvCxnSpPr/>
          <p:nvPr/>
        </p:nvCxnSpPr>
        <p:spPr>
          <a:xfrm flipH="1" flipV="1">
            <a:off x="4031667" y="2338294"/>
            <a:ext cx="422059" cy="198283"/>
          </a:xfrm>
          <a:prstGeom prst="straightConnector1">
            <a:avLst/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2B87C4F-26EF-5941-A60C-1433B5EF0024}"/>
              </a:ext>
            </a:extLst>
          </p:cNvPr>
          <p:cNvCxnSpPr/>
          <p:nvPr/>
        </p:nvCxnSpPr>
        <p:spPr>
          <a:xfrm flipH="1">
            <a:off x="3132770" y="3746675"/>
            <a:ext cx="396566" cy="152961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F68EFB-795D-2340-A5D4-43B74E8160DB}"/>
              </a:ext>
            </a:extLst>
          </p:cNvPr>
          <p:cNvCxnSpPr/>
          <p:nvPr/>
        </p:nvCxnSpPr>
        <p:spPr>
          <a:xfrm flipH="1">
            <a:off x="5052283" y="4712023"/>
            <a:ext cx="84978" cy="382403"/>
          </a:xfrm>
          <a:prstGeom prst="straightConnector1">
            <a:avLst/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9903A30-A9E8-6B4C-89F0-555FDBEAC613}"/>
              </a:ext>
            </a:extLst>
          </p:cNvPr>
          <p:cNvCxnSpPr/>
          <p:nvPr/>
        </p:nvCxnSpPr>
        <p:spPr>
          <a:xfrm>
            <a:off x="7117257" y="4712023"/>
            <a:ext cx="144464" cy="373905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12EDED-6A56-874C-9279-F50185225526}"/>
              </a:ext>
            </a:extLst>
          </p:cNvPr>
          <p:cNvCxnSpPr>
            <a:cxnSpLocks/>
          </p:cNvCxnSpPr>
          <p:nvPr/>
        </p:nvCxnSpPr>
        <p:spPr>
          <a:xfrm flipV="1">
            <a:off x="8535027" y="3874251"/>
            <a:ext cx="638328" cy="96182"/>
          </a:xfrm>
          <a:prstGeom prst="straightConnector1">
            <a:avLst/>
          </a:prstGeom>
          <a:ln w="635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0AE9169-6FCE-C949-BB5C-670ED641FC67}"/>
              </a:ext>
            </a:extLst>
          </p:cNvPr>
          <p:cNvCxnSpPr/>
          <p:nvPr/>
        </p:nvCxnSpPr>
        <p:spPr>
          <a:xfrm flipV="1">
            <a:off x="8285205" y="2448563"/>
            <a:ext cx="323626" cy="372488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50104A48-B1F9-BC4F-BC78-B92C83C6D565}"/>
              </a:ext>
            </a:extLst>
          </p:cNvPr>
          <p:cNvSpPr txBox="1"/>
          <p:nvPr/>
        </p:nvSpPr>
        <p:spPr>
          <a:xfrm>
            <a:off x="4297697" y="5079767"/>
            <a:ext cx="1679128" cy="73866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Independent</a:t>
            </a:r>
            <a:r>
              <a:rPr lang="zh-TW" alt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verifiers</a:t>
            </a:r>
            <a:r>
              <a:rPr lang="zh-TW" alt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&amp;</a:t>
            </a:r>
            <a:r>
              <a:rPr lang="zh-TW" alt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auditors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39DEEE1-A006-3146-8440-B158116C271E}"/>
              </a:ext>
            </a:extLst>
          </p:cNvPr>
          <p:cNvSpPr txBox="1"/>
          <p:nvPr/>
        </p:nvSpPr>
        <p:spPr>
          <a:xfrm>
            <a:off x="7387252" y="4875271"/>
            <a:ext cx="2192541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Standard setting &amp; data</a:t>
            </a:r>
            <a:endParaRPr lang="en-US" sz="11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DFCB4CB-C974-E345-8CD9-66F0FACA3C93}"/>
              </a:ext>
            </a:extLst>
          </p:cNvPr>
          <p:cNvSpPr txBox="1"/>
          <p:nvPr/>
        </p:nvSpPr>
        <p:spPr>
          <a:xfrm>
            <a:off x="9140953" y="3502497"/>
            <a:ext cx="1023037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Regulators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0186312-68C0-ED47-8EE2-054C9BE3BD58}"/>
              </a:ext>
            </a:extLst>
          </p:cNvPr>
          <p:cNvSpPr txBox="1"/>
          <p:nvPr/>
        </p:nvSpPr>
        <p:spPr>
          <a:xfrm>
            <a:off x="4892137" y="1205254"/>
            <a:ext cx="2128078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Distributors</a:t>
            </a:r>
          </a:p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(Exchange</a:t>
            </a:r>
            <a:r>
              <a:rPr lang="zh-TW" alt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platforms)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33B9B31-D927-314A-B49D-A3E6FD337342}"/>
              </a:ext>
            </a:extLst>
          </p:cNvPr>
          <p:cNvSpPr txBox="1"/>
          <p:nvPr/>
        </p:nvSpPr>
        <p:spPr>
          <a:xfrm>
            <a:off x="7744288" y="1319442"/>
            <a:ext cx="894797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Investors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3CB0BA0-A346-8F40-A758-72AEAE5BD610}"/>
              </a:ext>
            </a:extLst>
          </p:cNvPr>
          <p:cNvSpPr txBox="1"/>
          <p:nvPr/>
        </p:nvSpPr>
        <p:spPr>
          <a:xfrm>
            <a:off x="8898725" y="2132988"/>
            <a:ext cx="1148070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Benchmark</a:t>
            </a:r>
            <a:r>
              <a:rPr lang="zh-TW" altLang="en-US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HK" altLang="zh-TW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providers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EFDEBB3-F9A4-BA46-9BCA-6E169AA8EDB0}"/>
              </a:ext>
            </a:extLst>
          </p:cNvPr>
          <p:cNvSpPr txBox="1"/>
          <p:nvPr/>
        </p:nvSpPr>
        <p:spPr>
          <a:xfrm>
            <a:off x="3661530" y="2038094"/>
            <a:ext cx="726481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Issuers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D8515A-61B0-B649-A24A-011C0FBEC6F1}"/>
              </a:ext>
            </a:extLst>
          </p:cNvPr>
          <p:cNvSpPr txBox="1"/>
          <p:nvPr/>
        </p:nvSpPr>
        <p:spPr>
          <a:xfrm>
            <a:off x="2330407" y="3951033"/>
            <a:ext cx="1228221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altLang="zh-TW" sz="1400" b="1" dirty="0">
                <a:solidFill>
                  <a:srgbClr val="012269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Underwriters</a:t>
            </a:r>
            <a:endParaRPr lang="en-US" sz="1400" b="1" dirty="0">
              <a:solidFill>
                <a:srgbClr val="012269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FF21DE3-2E06-C148-B7BD-B98BAD33F359}"/>
              </a:ext>
            </a:extLst>
          </p:cNvPr>
          <p:cNvSpPr txBox="1"/>
          <p:nvPr/>
        </p:nvSpPr>
        <p:spPr>
          <a:xfrm>
            <a:off x="3944393" y="3241492"/>
            <a:ext cx="4315444" cy="5539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sz="3000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Title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15A6B4D-1966-0641-9F50-D0E1BF0D3DD7}"/>
              </a:ext>
            </a:extLst>
          </p:cNvPr>
          <p:cNvCxnSpPr>
            <a:cxnSpLocks/>
          </p:cNvCxnSpPr>
          <p:nvPr/>
        </p:nvCxnSpPr>
        <p:spPr>
          <a:xfrm flipH="1">
            <a:off x="2929482" y="2241164"/>
            <a:ext cx="450271" cy="239993"/>
          </a:xfrm>
          <a:prstGeom prst="straightConnector1">
            <a:avLst/>
          </a:prstGeom>
          <a:ln w="635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EDA41F3-0307-F947-B237-4BA3CFDD953D}"/>
              </a:ext>
            </a:extLst>
          </p:cNvPr>
          <p:cNvCxnSpPr>
            <a:cxnSpLocks/>
          </p:cNvCxnSpPr>
          <p:nvPr/>
        </p:nvCxnSpPr>
        <p:spPr>
          <a:xfrm flipH="1" flipV="1">
            <a:off x="2978795" y="1775292"/>
            <a:ext cx="371305" cy="300793"/>
          </a:xfrm>
          <a:prstGeom prst="straightConnector1">
            <a:avLst/>
          </a:prstGeom>
          <a:ln w="635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25B0385-7AB5-1140-A971-CB184CC1A851}"/>
              </a:ext>
            </a:extLst>
          </p:cNvPr>
          <p:cNvCxnSpPr>
            <a:cxnSpLocks/>
          </p:cNvCxnSpPr>
          <p:nvPr/>
        </p:nvCxnSpPr>
        <p:spPr>
          <a:xfrm flipV="1">
            <a:off x="8098337" y="840552"/>
            <a:ext cx="333279" cy="482880"/>
          </a:xfrm>
          <a:prstGeom prst="straightConnector1">
            <a:avLst/>
          </a:prstGeom>
          <a:ln w="635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EE7FAB3-0B8B-7A47-951D-1A851931A266}"/>
              </a:ext>
            </a:extLst>
          </p:cNvPr>
          <p:cNvCxnSpPr>
            <a:cxnSpLocks/>
            <a:stCxn id="74" idx="3"/>
          </p:cNvCxnSpPr>
          <p:nvPr/>
        </p:nvCxnSpPr>
        <p:spPr>
          <a:xfrm flipV="1">
            <a:off x="8639085" y="1353447"/>
            <a:ext cx="433286" cy="119884"/>
          </a:xfrm>
          <a:prstGeom prst="straightConnector1">
            <a:avLst/>
          </a:prstGeom>
          <a:ln w="635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15">
            <a:extLst>
              <a:ext uri="{FF2B5EF4-FFF2-40B4-BE49-F238E27FC236}">
                <a16:creationId xmlns:a16="http://schemas.microsoft.com/office/drawing/2014/main" id="{A7C780D4-5623-4938-8F60-B85E459A002F}"/>
              </a:ext>
            </a:extLst>
          </p:cNvPr>
          <p:cNvSpPr txBox="1"/>
          <p:nvPr/>
        </p:nvSpPr>
        <p:spPr>
          <a:xfrm>
            <a:off x="1929750" y="3753515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3" name="TextBox 15">
            <a:extLst>
              <a:ext uri="{FF2B5EF4-FFF2-40B4-BE49-F238E27FC236}">
                <a16:creationId xmlns:a16="http://schemas.microsoft.com/office/drawing/2014/main" id="{B911844F-0A4B-4438-8973-B005299267E9}"/>
              </a:ext>
            </a:extLst>
          </p:cNvPr>
          <p:cNvSpPr txBox="1"/>
          <p:nvPr/>
        </p:nvSpPr>
        <p:spPr>
          <a:xfrm>
            <a:off x="3333791" y="1847045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4" name="TextBox 15">
            <a:extLst>
              <a:ext uri="{FF2B5EF4-FFF2-40B4-BE49-F238E27FC236}">
                <a16:creationId xmlns:a16="http://schemas.microsoft.com/office/drawing/2014/main" id="{1A384221-4EA2-45BA-96ED-DD9896AD3051}"/>
              </a:ext>
            </a:extLst>
          </p:cNvPr>
          <p:cNvSpPr txBox="1"/>
          <p:nvPr/>
        </p:nvSpPr>
        <p:spPr>
          <a:xfrm>
            <a:off x="4647680" y="115538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5" name="TextBox 15">
            <a:extLst>
              <a:ext uri="{FF2B5EF4-FFF2-40B4-BE49-F238E27FC236}">
                <a16:creationId xmlns:a16="http://schemas.microsoft.com/office/drawing/2014/main" id="{2E37D480-C72A-4F10-A0C7-49AAFDA9E92D}"/>
              </a:ext>
            </a:extLst>
          </p:cNvPr>
          <p:cNvSpPr txBox="1"/>
          <p:nvPr/>
        </p:nvSpPr>
        <p:spPr>
          <a:xfrm>
            <a:off x="7390744" y="112933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6" name="TextBox 15">
            <a:extLst>
              <a:ext uri="{FF2B5EF4-FFF2-40B4-BE49-F238E27FC236}">
                <a16:creationId xmlns:a16="http://schemas.microsoft.com/office/drawing/2014/main" id="{24127E50-CFDE-41B1-B613-356A0D021CC1}"/>
              </a:ext>
            </a:extLst>
          </p:cNvPr>
          <p:cNvSpPr txBox="1"/>
          <p:nvPr/>
        </p:nvSpPr>
        <p:spPr>
          <a:xfrm>
            <a:off x="8541408" y="209038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7" name="TextBox 15">
            <a:extLst>
              <a:ext uri="{FF2B5EF4-FFF2-40B4-BE49-F238E27FC236}">
                <a16:creationId xmlns:a16="http://schemas.microsoft.com/office/drawing/2014/main" id="{C9636F9E-D2D7-4720-B72D-3451CB3F45F8}"/>
              </a:ext>
            </a:extLst>
          </p:cNvPr>
          <p:cNvSpPr txBox="1"/>
          <p:nvPr/>
        </p:nvSpPr>
        <p:spPr>
          <a:xfrm>
            <a:off x="8765518" y="3197634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8" name="TextBox 15">
            <a:extLst>
              <a:ext uri="{FF2B5EF4-FFF2-40B4-BE49-F238E27FC236}">
                <a16:creationId xmlns:a16="http://schemas.microsoft.com/office/drawing/2014/main" id="{D56CD83F-CE64-4EA1-B7AB-CFAF9DAB89E8}"/>
              </a:ext>
            </a:extLst>
          </p:cNvPr>
          <p:cNvSpPr txBox="1"/>
          <p:nvPr/>
        </p:nvSpPr>
        <p:spPr>
          <a:xfrm>
            <a:off x="7143236" y="497023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9" name="TextBox 15">
            <a:extLst>
              <a:ext uri="{FF2B5EF4-FFF2-40B4-BE49-F238E27FC236}">
                <a16:creationId xmlns:a16="http://schemas.microsoft.com/office/drawing/2014/main" id="{1A58BFE8-2882-4CB9-B08A-6BFE3B3FF6F6}"/>
              </a:ext>
            </a:extLst>
          </p:cNvPr>
          <p:cNvSpPr txBox="1"/>
          <p:nvPr/>
        </p:nvSpPr>
        <p:spPr>
          <a:xfrm>
            <a:off x="4141002" y="510145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1118C-9A9E-4EBA-8CEF-7893E8A9B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09F1D3-EBB5-A4B2-7680-630CAEC489E1}"/>
              </a:ext>
            </a:extLst>
          </p:cNvPr>
          <p:cNvSpPr/>
          <p:nvPr/>
        </p:nvSpPr>
        <p:spPr>
          <a:xfrm>
            <a:off x="228529" y="5154045"/>
            <a:ext cx="4032038" cy="983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7" name="Google Shape;386;g10a52f8644f_1_104">
            <a:extLst>
              <a:ext uri="{FF2B5EF4-FFF2-40B4-BE49-F238E27FC236}">
                <a16:creationId xmlns:a16="http://schemas.microsoft.com/office/drawing/2014/main" id="{9DAD043A-5534-65E2-634B-BC5055E930F9}"/>
              </a:ext>
            </a:extLst>
          </p:cNvPr>
          <p:cNvSpPr txBox="1"/>
          <p:nvPr/>
        </p:nvSpPr>
        <p:spPr>
          <a:xfrm>
            <a:off x="252000" y="72000"/>
            <a:ext cx="11520000" cy="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  <a:tabLst/>
              <a:defRPr/>
            </a:pPr>
            <a:r>
              <a:rPr lang="en-GB" sz="2000" b="1" kern="0" dirty="0"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Slide title (Use this slide to describe an ecosystem, an end-to-end process; use recognisable logos/icons on the space)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  <a:sym typeface="Poppins Black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E5DBCB9-6082-8D9E-94CF-75519067BE8C}"/>
              </a:ext>
            </a:extLst>
          </p:cNvPr>
          <p:cNvSpPr txBox="1"/>
          <p:nvPr/>
        </p:nvSpPr>
        <p:spPr>
          <a:xfrm>
            <a:off x="260523" y="1129336"/>
            <a:ext cx="18064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 headings here are illustrative</a:t>
            </a:r>
          </a:p>
        </p:txBody>
      </p:sp>
    </p:spTree>
    <p:extLst>
      <p:ext uri="{BB962C8B-B14F-4D97-AF65-F5344CB8AC3E}">
        <p14:creationId xmlns:p14="http://schemas.microsoft.com/office/powerpoint/2010/main" val="3647145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D5C90-2D45-7F4A-87E2-023D790E7A4D}"/>
              </a:ext>
            </a:extLst>
          </p:cNvPr>
          <p:cNvSpPr/>
          <p:nvPr/>
        </p:nvSpPr>
        <p:spPr>
          <a:xfrm>
            <a:off x="2877173" y="884465"/>
            <a:ext cx="2023510" cy="915057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DC908C-2FFF-AD41-999D-025F00E926C3}"/>
              </a:ext>
            </a:extLst>
          </p:cNvPr>
          <p:cNvSpPr/>
          <p:nvPr/>
        </p:nvSpPr>
        <p:spPr>
          <a:xfrm>
            <a:off x="4900683" y="884465"/>
            <a:ext cx="2023510" cy="915057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2C0BE3-1D7D-D248-B0C1-3A825DE1E24E}"/>
              </a:ext>
            </a:extLst>
          </p:cNvPr>
          <p:cNvSpPr/>
          <p:nvPr/>
        </p:nvSpPr>
        <p:spPr>
          <a:xfrm>
            <a:off x="6924192" y="884465"/>
            <a:ext cx="2023510" cy="915057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7B7571-37D2-B54E-97C9-86F1C46620E6}"/>
              </a:ext>
            </a:extLst>
          </p:cNvPr>
          <p:cNvSpPr/>
          <p:nvPr/>
        </p:nvSpPr>
        <p:spPr>
          <a:xfrm>
            <a:off x="8947702" y="884465"/>
            <a:ext cx="2023510" cy="915057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AFE8E0-01BD-DA4C-96B9-0E63770E8826}"/>
              </a:ext>
            </a:extLst>
          </p:cNvPr>
          <p:cNvSpPr/>
          <p:nvPr/>
        </p:nvSpPr>
        <p:spPr>
          <a:xfrm>
            <a:off x="303212" y="1799522"/>
            <a:ext cx="2573962" cy="1071399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9B4736-DAE1-0748-A598-995F3573EE16}"/>
              </a:ext>
            </a:extLst>
          </p:cNvPr>
          <p:cNvSpPr/>
          <p:nvPr/>
        </p:nvSpPr>
        <p:spPr>
          <a:xfrm>
            <a:off x="303212" y="2870921"/>
            <a:ext cx="2573962" cy="1071399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798170-A702-5F42-84B2-817B492769FC}"/>
              </a:ext>
            </a:extLst>
          </p:cNvPr>
          <p:cNvSpPr/>
          <p:nvPr/>
        </p:nvSpPr>
        <p:spPr>
          <a:xfrm>
            <a:off x="303212" y="3942319"/>
            <a:ext cx="2573962" cy="1071399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5C2699-6CAF-7748-B470-2C029F459531}"/>
              </a:ext>
            </a:extLst>
          </p:cNvPr>
          <p:cNvSpPr/>
          <p:nvPr/>
        </p:nvSpPr>
        <p:spPr>
          <a:xfrm>
            <a:off x="303212" y="5013717"/>
            <a:ext cx="2573962" cy="107139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5A7902-E578-5740-8DAC-0D52AF4887F2}"/>
              </a:ext>
            </a:extLst>
          </p:cNvPr>
          <p:cNvSpPr/>
          <p:nvPr/>
        </p:nvSpPr>
        <p:spPr>
          <a:xfrm>
            <a:off x="2877173" y="1799522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Stakeholders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Interest assessed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Sentiment assessed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Strengths assessed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54F67C-63E7-3F4C-959C-441825069A34}"/>
              </a:ext>
            </a:extLst>
          </p:cNvPr>
          <p:cNvSpPr/>
          <p:nvPr/>
        </p:nvSpPr>
        <p:spPr>
          <a:xfrm>
            <a:off x="4900683" y="1799522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7749"/>
              </a:buClr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Input from: 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Customers/clients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CEO/representatives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1212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Investors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8C25EB-291D-4B46-858E-F9F6C45F8989}"/>
              </a:ext>
            </a:extLst>
          </p:cNvPr>
          <p:cNvSpPr/>
          <p:nvPr/>
        </p:nvSpPr>
        <p:spPr>
          <a:xfrm>
            <a:off x="6924192" y="1799522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Qualitative data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Financial performance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Business performance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A469E05-79FD-424C-A607-448CC7378A7F}"/>
              </a:ext>
            </a:extLst>
          </p:cNvPr>
          <p:cNvSpPr/>
          <p:nvPr/>
        </p:nvSpPr>
        <p:spPr>
          <a:xfrm>
            <a:off x="8947702" y="1799522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7749"/>
              </a:buClr>
            </a:pPr>
            <a:endParaRPr lang="en-US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941B5BF-B9C5-AD44-904F-1C151D28CD45}"/>
              </a:ext>
            </a:extLst>
          </p:cNvPr>
          <p:cNvSpPr/>
          <p:nvPr/>
        </p:nvSpPr>
        <p:spPr>
          <a:xfrm>
            <a:off x="2877173" y="2870920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Identify global, regional and local green hot topics, growth areas and approach to growth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9A83BB5-1BFF-C443-BB00-894A36EF4C88}"/>
              </a:ext>
            </a:extLst>
          </p:cNvPr>
          <p:cNvSpPr/>
          <p:nvPr/>
        </p:nvSpPr>
        <p:spPr>
          <a:xfrm>
            <a:off x="4900683" y="2870920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Strategy head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Marketing head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Data analytics head input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3533223-7FE8-A348-A816-4ACE6A8B3C4B}"/>
              </a:ext>
            </a:extLst>
          </p:cNvPr>
          <p:cNvSpPr/>
          <p:nvPr/>
        </p:nvSpPr>
        <p:spPr>
          <a:xfrm>
            <a:off x="6924192" y="2870920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What are your competitors doing?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How saturated the market is?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484533-C00C-754A-8A18-0D93A6C1DBB8}"/>
              </a:ext>
            </a:extLst>
          </p:cNvPr>
          <p:cNvSpPr/>
          <p:nvPr/>
        </p:nvSpPr>
        <p:spPr>
          <a:xfrm>
            <a:off x="8947702" y="2870920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F4F5BD-09E8-5D47-9C81-88F4385CEAE6}"/>
              </a:ext>
            </a:extLst>
          </p:cNvPr>
          <p:cNvSpPr/>
          <p:nvPr/>
        </p:nvSpPr>
        <p:spPr>
          <a:xfrm>
            <a:off x="2877173" y="3942318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Assess: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Market/Investment Risk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Operational Risk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Regulatory Risk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2D5467D-84EF-F843-9656-91CA0B4F3CFF}"/>
              </a:ext>
            </a:extLst>
          </p:cNvPr>
          <p:cNvSpPr/>
          <p:nvPr/>
        </p:nvSpPr>
        <p:spPr>
          <a:xfrm>
            <a:off x="4900683" y="3942318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Chief Risk Officer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Legal Officer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Compliance head input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DAE5385-F690-0545-AEF2-66C98EE6679A}"/>
              </a:ext>
            </a:extLst>
          </p:cNvPr>
          <p:cNvSpPr/>
          <p:nvPr/>
        </p:nvSpPr>
        <p:spPr>
          <a:xfrm>
            <a:off x="6924192" y="3942318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Probabilities of risks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Track record of ability to pre-empt and prevent risks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472A7F-3071-DD4C-8389-17451A4973C3}"/>
              </a:ext>
            </a:extLst>
          </p:cNvPr>
          <p:cNvSpPr/>
          <p:nvPr/>
        </p:nvSpPr>
        <p:spPr>
          <a:xfrm>
            <a:off x="8947702" y="3942318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0CE9BB2-24DF-E449-BF97-73FB8A8C67E4}"/>
              </a:ext>
            </a:extLst>
          </p:cNvPr>
          <p:cNvSpPr/>
          <p:nvPr/>
        </p:nvSpPr>
        <p:spPr>
          <a:xfrm>
            <a:off x="2877173" y="5013717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Project sponsor/ manager experience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Rapport between the above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B03CD3-981B-E84B-AAF8-296F062954C9}"/>
              </a:ext>
            </a:extLst>
          </p:cNvPr>
          <p:cNvSpPr/>
          <p:nvPr/>
        </p:nvSpPr>
        <p:spPr>
          <a:xfrm>
            <a:off x="4900683" y="5013717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Head of workstream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CXO input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03D1F14-EE6C-6F42-8B10-C4BA499F9B4B}"/>
              </a:ext>
            </a:extLst>
          </p:cNvPr>
          <p:cNvSpPr/>
          <p:nvPr/>
        </p:nvSpPr>
        <p:spPr>
          <a:xfrm>
            <a:off x="6924192" y="5013717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Qualitative data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Track record of successful delivery</a:t>
            </a:r>
          </a:p>
          <a:p>
            <a:pPr marL="171450" indent="-171450">
              <a:buClr>
                <a:srgbClr val="007749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Track record of budget management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8135FC8-39E8-4743-B0C9-3E9A6D704564}"/>
              </a:ext>
            </a:extLst>
          </p:cNvPr>
          <p:cNvSpPr/>
          <p:nvPr/>
        </p:nvSpPr>
        <p:spPr>
          <a:xfrm>
            <a:off x="8947702" y="5013717"/>
            <a:ext cx="2023510" cy="1071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6D0EE7-70EF-6340-A54C-F9F89FC740F8}"/>
              </a:ext>
            </a:extLst>
          </p:cNvPr>
          <p:cNvSpPr txBox="1"/>
          <p:nvPr/>
        </p:nvSpPr>
        <p:spPr>
          <a:xfrm>
            <a:off x="3447142" y="1157328"/>
            <a:ext cx="883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KPI 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AF82356-41AC-284D-84BF-CAC238134D3D}"/>
              </a:ext>
            </a:extLst>
          </p:cNvPr>
          <p:cNvSpPr txBox="1"/>
          <p:nvPr/>
        </p:nvSpPr>
        <p:spPr>
          <a:xfrm>
            <a:off x="5470650" y="1157328"/>
            <a:ext cx="88357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KPI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72C4498-660B-614B-810F-0336526DA014}"/>
              </a:ext>
            </a:extLst>
          </p:cNvPr>
          <p:cNvSpPr txBox="1"/>
          <p:nvPr/>
        </p:nvSpPr>
        <p:spPr>
          <a:xfrm>
            <a:off x="7455691" y="1157328"/>
            <a:ext cx="96051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KPI 03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A1B64F-6FA2-2843-BE7E-9E620A5BEC1F}"/>
              </a:ext>
            </a:extLst>
          </p:cNvPr>
          <p:cNvSpPr txBox="1"/>
          <p:nvPr/>
        </p:nvSpPr>
        <p:spPr>
          <a:xfrm>
            <a:off x="9312328" y="1157328"/>
            <a:ext cx="129426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Total Score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F8D63CA-C614-C446-9898-3AD31CF53A98}"/>
              </a:ext>
            </a:extLst>
          </p:cNvPr>
          <p:cNvSpPr txBox="1"/>
          <p:nvPr/>
        </p:nvSpPr>
        <p:spPr>
          <a:xfrm>
            <a:off x="303212" y="2150555"/>
            <a:ext cx="1642757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W. Willingness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3263BB-0915-D641-9120-D1BF08087503}"/>
              </a:ext>
            </a:extLst>
          </p:cNvPr>
          <p:cNvSpPr txBox="1"/>
          <p:nvPr/>
        </p:nvSpPr>
        <p:spPr>
          <a:xfrm>
            <a:off x="303212" y="3221953"/>
            <a:ext cx="1723549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O. Opportunity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2B1CFC4-91D5-5244-9A2E-55F2EF3E7434}"/>
              </a:ext>
            </a:extLst>
          </p:cNvPr>
          <p:cNvSpPr txBox="1"/>
          <p:nvPr/>
        </p:nvSpPr>
        <p:spPr>
          <a:xfrm>
            <a:off x="303212" y="4296244"/>
            <a:ext cx="915635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R. Risk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9A9FF33-7050-4E47-9313-2B34BFD07BF9}"/>
              </a:ext>
            </a:extLst>
          </p:cNvPr>
          <p:cNvSpPr txBox="1"/>
          <p:nvPr/>
        </p:nvSpPr>
        <p:spPr>
          <a:xfrm>
            <a:off x="303212" y="5364750"/>
            <a:ext cx="1300356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D. Delivery</a:t>
            </a:r>
          </a:p>
        </p:txBody>
      </p:sp>
      <p:sp>
        <p:nvSpPr>
          <p:cNvPr id="53" name="Google Shape;425;p12">
            <a:extLst>
              <a:ext uri="{FF2B5EF4-FFF2-40B4-BE49-F238E27FC236}">
                <a16:creationId xmlns:a16="http://schemas.microsoft.com/office/drawing/2014/main" id="{817D0B94-2FA3-40BD-AA14-666FB391E5FB}"/>
              </a:ext>
            </a:extLst>
          </p:cNvPr>
          <p:cNvSpPr txBox="1"/>
          <p:nvPr/>
        </p:nvSpPr>
        <p:spPr>
          <a:xfrm>
            <a:off x="252000" y="72000"/>
            <a:ext cx="11520000" cy="52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2269"/>
              </a:buClr>
              <a:buSzPts val="2000"/>
              <a:buFont typeface="Poppins Black"/>
              <a:buNone/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Lato ExtraBold" panose="020F0502020204030203" pitchFamily="34" charset="0"/>
                <a:cs typeface="Arial" panose="020B0604020202020204" pitchFamily="34" charset="0"/>
                <a:sym typeface="Poppins Black"/>
              </a:rPr>
              <a:t>A scorecard table to help you assess your W.O.R.D Analysis rate of success internally</a:t>
            </a:r>
            <a:endParaRPr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Lato ExtraBold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3" name="Google Shape;555;g10b0323bd03_7_453">
            <a:extLst>
              <a:ext uri="{FF2B5EF4-FFF2-40B4-BE49-F238E27FC236}">
                <a16:creationId xmlns:a16="http://schemas.microsoft.com/office/drawing/2014/main" id="{0FF17F4C-E3F2-4C10-9D37-318B2F8606D1}"/>
              </a:ext>
            </a:extLst>
          </p:cNvPr>
          <p:cNvSpPr txBox="1"/>
          <p:nvPr/>
        </p:nvSpPr>
        <p:spPr>
          <a:xfrm>
            <a:off x="252000" y="6453180"/>
            <a:ext cx="917047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Note: </a:t>
            </a:r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KPIs have to be tailored for your company’s individual needs and there might be (most likely) more than 3 KPI.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Source: </a:t>
            </a:r>
            <a:r>
              <a:rPr lang="en-US" sz="900" dirty="0">
                <a:solidFill>
                  <a:schemeClr val="tx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BTT Methodology </a:t>
            </a:r>
            <a:endParaRPr kumimoji="0" sz="9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A53DF8-092C-432C-A5A3-41D511608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485" y="887854"/>
            <a:ext cx="930839" cy="90456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5B797BA-A8B8-435C-9371-0F453D7311C9}"/>
              </a:ext>
            </a:extLst>
          </p:cNvPr>
          <p:cNvSpPr/>
          <p:nvPr/>
        </p:nvSpPr>
        <p:spPr>
          <a:xfrm>
            <a:off x="9599457" y="1975221"/>
            <a:ext cx="720000" cy="7200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0B08837-462B-49F3-A0BD-3CED08D1C346}"/>
              </a:ext>
            </a:extLst>
          </p:cNvPr>
          <p:cNvSpPr/>
          <p:nvPr/>
        </p:nvSpPr>
        <p:spPr>
          <a:xfrm>
            <a:off x="9599457" y="3045828"/>
            <a:ext cx="720000" cy="720000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24B7847-787D-4230-A6C4-409F661CACFA}"/>
              </a:ext>
            </a:extLst>
          </p:cNvPr>
          <p:cNvSpPr/>
          <p:nvPr/>
        </p:nvSpPr>
        <p:spPr>
          <a:xfrm>
            <a:off x="9599457" y="4105796"/>
            <a:ext cx="720000" cy="720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6565C96-6AF4-416F-AFCA-614096DDF8F4}"/>
              </a:ext>
            </a:extLst>
          </p:cNvPr>
          <p:cNvSpPr/>
          <p:nvPr/>
        </p:nvSpPr>
        <p:spPr>
          <a:xfrm>
            <a:off x="9599457" y="5196020"/>
            <a:ext cx="720000" cy="720000"/>
          </a:xfrm>
          <a:prstGeom prst="ellipse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9773022-5555-44C0-944E-8F2A4AA573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005145"/>
      </p:ext>
    </p:extLst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Public Templat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C00000"/>
      </a:accent1>
      <a:accent2>
        <a:srgbClr val="002060"/>
      </a:accent2>
      <a:accent3>
        <a:srgbClr val="00B050"/>
      </a:accent3>
      <a:accent4>
        <a:srgbClr val="00B0F0"/>
      </a:accent4>
      <a:accent5>
        <a:srgbClr val="7030A0"/>
      </a:accent5>
      <a:accent6>
        <a:srgbClr val="FFC000"/>
      </a:accent6>
      <a:hlink>
        <a:srgbClr val="467886"/>
      </a:hlink>
      <a:folHlink>
        <a:srgbClr val="96607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1056</Words>
  <Application>Microsoft Office PowerPoint</Application>
  <PresentationFormat>Widescreen</PresentationFormat>
  <Paragraphs>373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Lato ExtraBold</vt:lpstr>
      <vt:lpstr>Poppins Black</vt:lpstr>
      <vt:lpstr>Roboto</vt:lpstr>
      <vt:lpstr>Times New Roman</vt:lpstr>
      <vt:lpstr>5_Custom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2026-04-19T13:46:33Z</dcterms:created>
  <dcterms:modified xsi:type="dcterms:W3CDTF">2026-04-19T14:00:20Z</dcterms:modified>
</cp:coreProperties>
</file>